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9" r:id="rId4"/>
    <p:sldId id="260" r:id="rId5"/>
    <p:sldId id="264" r:id="rId6"/>
    <p:sldId id="263" r:id="rId7"/>
    <p:sldId id="265" r:id="rId8"/>
    <p:sldId id="272" r:id="rId9"/>
    <p:sldId id="271" r:id="rId10"/>
    <p:sldId id="270" r:id="rId11"/>
    <p:sldId id="267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29" autoAdjust="0"/>
  </p:normalViewPr>
  <p:slideViewPr>
    <p:cSldViewPr>
      <p:cViewPr>
        <p:scale>
          <a:sx n="90" d="100"/>
          <a:sy n="90" d="100"/>
        </p:scale>
        <p:origin x="-2148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8926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2463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462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637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126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23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3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1914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0725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865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309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64E0B-1D76-4DD0-BB1F-C3946131DE3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9C41F-597A-4B32-B43A-82B96B219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20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14"/>
            <a:ext cx="916240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6337" y="2132856"/>
            <a:ext cx="8271326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Хитрые загадки 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«Домашние животные»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077072"/>
            <a:ext cx="6400800" cy="1752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1403648" y="332656"/>
            <a:ext cx="6408712" cy="1944216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anose="03010101010201010101" pitchFamily="66" charset="0"/>
              </a:rPr>
              <a:t>Интерактивная игра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920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9061" y="4766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Я курочки сыночек,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Я желтенький комочек,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Я еще совсем малыш,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Ну а как зовусь я? ...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http://nachalo4ka.ru/wp-content/uploads/2014/06/myishonok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5584"/>
            <a:ext cx="3024336" cy="352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ortuna-potolok.ru/kofijifema/136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36912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8984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072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Утром рано я встаю,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Молочком всех напою,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Травку я жую за речкой,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А зовусь я как? ... 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740" y="2761974"/>
            <a:ext cx="4492625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C:\Users\2\Pictures\grass-305771_128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17528" y="3947241"/>
            <a:ext cx="4599223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065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43708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«И-</a:t>
            </a:r>
            <a:r>
              <a:rPr lang="ru-RU" sz="2400" dirty="0" err="1" smtClean="0">
                <a:solidFill>
                  <a:prstClr val="black"/>
                </a:solidFill>
              </a:rPr>
              <a:t>го</a:t>
            </a:r>
            <a:r>
              <a:rPr lang="ru-RU" sz="2400" dirty="0" smtClean="0">
                <a:solidFill>
                  <a:prstClr val="black"/>
                </a:solidFill>
              </a:rPr>
              <a:t>-</a:t>
            </a:r>
            <a:r>
              <a:rPr lang="ru-RU" sz="2400" dirty="0" err="1" smtClean="0">
                <a:solidFill>
                  <a:prstClr val="black"/>
                </a:solidFill>
              </a:rPr>
              <a:t>го</a:t>
            </a:r>
            <a:r>
              <a:rPr lang="ru-RU" sz="2400" dirty="0">
                <a:solidFill>
                  <a:prstClr val="black"/>
                </a:solidFill>
              </a:rPr>
              <a:t>» кричать привык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И стучать копытом… 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endParaRPr lang="ru-RU" sz="3200" dirty="0"/>
          </a:p>
        </p:txBody>
      </p:sp>
      <p:pic>
        <p:nvPicPr>
          <p:cNvPr id="2050" name="Picture 2" descr="http://v2017god.ru/wp-content/uploads/2016/01/Goroskop-dlya-Byika-na-2017-go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47618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img-fotki.yandex.ru/get/9307/47407354.ddd/0_15ce0e_d5bb2705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323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07276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лаю и кусаю,</a:t>
            </a:r>
          </a:p>
          <a:p>
            <a:r>
              <a:rPr lang="ru-RU" sz="2400" dirty="0" smtClean="0"/>
              <a:t>Я дом ваш охраняю,</a:t>
            </a:r>
          </a:p>
          <a:p>
            <a:r>
              <a:rPr lang="ru-RU" sz="2400" dirty="0" smtClean="0"/>
              <a:t>Всегда смотрю во все глаза,</a:t>
            </a:r>
          </a:p>
          <a:p>
            <a:r>
              <a:rPr lang="ru-RU" sz="2400" dirty="0" smtClean="0"/>
              <a:t>А как зовут меня? ... </a:t>
            </a:r>
            <a:endParaRPr lang="ru-RU" sz="2400" dirty="0"/>
          </a:p>
        </p:txBody>
      </p:sp>
      <p:pic>
        <p:nvPicPr>
          <p:cNvPr id="7170" name="Picture 2" descr="http://nova-skh.ru/bitrix/templates/Nova_SKH/img/goa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642" y="3185728"/>
            <a:ext cx="3394139" cy="333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playcast.ru/uploads/2014/11/30/1087234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1816" y="3185728"/>
            <a:ext cx="3118702" cy="295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8678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2285937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8229" y="548680"/>
            <a:ext cx="4104011" cy="15696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Я мяукать не боюсь,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Коготками я дерусь,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Зря меня ты не пугай!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Кто задира?... </a:t>
            </a:r>
          </a:p>
        </p:txBody>
      </p:sp>
      <p:pic>
        <p:nvPicPr>
          <p:cNvPr id="6148" name="Picture 4" descr="http://clipartmania.ru/uploads/gallery/main/448/parrot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2996952"/>
            <a:ext cx="2849700" cy="354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img-fotki.yandex.ru/get/5414/130884706.177/0_f28f3_1b9b880f_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img-fotki.yandex.ru/get/5414/130884706.177/0_f28f3_1b9b880f_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3" name="Picture 9" descr="C:\Users\2\Pictures\кот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4" y="2276872"/>
            <a:ext cx="3544713" cy="363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2923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64296" y="416173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42875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Носик, словно пятачок,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Хвостик - маленький крючок,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Розовая спинка, белая щетинка,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А на лбу-то - розочка,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Как зовусь я? ... </a:t>
            </a:r>
            <a:endParaRPr lang="ru-RU" altLang="ru-RU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nova-skh.ru/bitrix/templates/Nova_SKH/img/goa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924944"/>
            <a:ext cx="3785302" cy="372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swartzentrover.com/cotor/Photos/Pigs/PigClipArt/Pig3/cutepig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0296" y="3202587"/>
            <a:ext cx="3724468" cy="29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5944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8971" y="7647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Простой вопрос для малышей: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Кого боится кот?..</a:t>
            </a:r>
          </a:p>
        </p:txBody>
      </p:sp>
      <p:pic>
        <p:nvPicPr>
          <p:cNvPr id="2058" name="Picture 10" descr="C:\Users\2\Pictures\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75" y="3610668"/>
            <a:ext cx="3380745" cy="292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2" descr="https://ds03.infourok.ru/uploads/ex/1130/0004a50f-e0804678/hello_html_m2f0d4de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ds03.infourok.ru/uploads/ex/1130/0004a50f-e0804678/hello_html_m2f0d4de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6" descr="http://www.nicefotos.ru/img/picture/May/21/1feaff56a04d8c08563db44d19f86075/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784" y="2352222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661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2123728" y="404664"/>
            <a:ext cx="5472608" cy="2376264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Кукарекает спросонок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Милый, добрый …</a:t>
            </a:r>
          </a:p>
        </p:txBody>
      </p:sp>
      <p:pic>
        <p:nvPicPr>
          <p:cNvPr id="4" name="Picture 2" descr="http://www.swartzentrover.com/cotor/Photos/Pigs/PigClipArt/Pig3/cutepig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3429000"/>
            <a:ext cx="3724468" cy="29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2628156"/>
            <a:ext cx="3024336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38355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22004" y="7150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Громко лает у ворот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На людей лохматый…?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268" name="Picture 4" descr="http://wdesk.ru/_ph/138/2/56620218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4" y="2852936"/>
            <a:ext cx="3057716" cy="345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playcast.ru/uploads/2014/11/30/1087234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03908"/>
            <a:ext cx="3697927" cy="350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1376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Arial"/>
              </a:rPr>
              <a:t>Промычали утром рано</a:t>
            </a:r>
            <a:br>
              <a:rPr lang="ru-RU" sz="2400" dirty="0">
                <a:solidFill>
                  <a:prstClr val="black"/>
                </a:solidFill>
                <a:latin typeface="Arial"/>
              </a:rPr>
            </a:br>
            <a:r>
              <a:rPr lang="ru-RU" sz="2400" dirty="0">
                <a:solidFill>
                  <a:prstClr val="black"/>
                </a:solidFill>
                <a:latin typeface="Arial"/>
              </a:rPr>
              <a:t>На дворе у нас… ?</a:t>
            </a:r>
            <a:endParaRPr lang="ru-RU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52588"/>
            <a:ext cx="4498975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http://img-fotki.yandex.ru/get/4810/200418627.1d/0_10d1da_8c88aac7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08" y="2130264"/>
            <a:ext cx="3240360" cy="259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ttp://img-fotki.yandex.ru/get/4810/200418627.1d/0_10d1da_8c88aac7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3240360" cy="259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1477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78740" y="4072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Самый первый я встаю,</a:t>
            </a:r>
          </a:p>
          <a:p>
            <a:pPr algn="ctr"/>
            <a:r>
              <a:rPr lang="ru-RU" sz="2400" dirty="0" smtClean="0"/>
              <a:t>Кукареку - я пою,</a:t>
            </a:r>
          </a:p>
          <a:p>
            <a:pPr algn="ctr"/>
            <a:r>
              <a:rPr lang="ru-RU" sz="2400" dirty="0" smtClean="0"/>
              <a:t>В красной я </a:t>
            </a:r>
            <a:r>
              <a:rPr lang="ru-RU" sz="2400" dirty="0" err="1" smtClean="0"/>
              <a:t>тужурочке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Знаешь, кто я…? </a:t>
            </a:r>
            <a:endParaRPr lang="ru-RU" sz="2400" dirty="0"/>
          </a:p>
        </p:txBody>
      </p:sp>
      <p:pic>
        <p:nvPicPr>
          <p:cNvPr id="13315" name="Picture 3" descr="C:\Users\2\Pictures\kurica-kartinki-dlya-detey-4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17" y="3212976"/>
            <a:ext cx="3833216" cy="348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2\Pictures\129210393__10aab4_1a0b217d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4516" y="2642228"/>
            <a:ext cx="4032448" cy="407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7821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151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Хитрые загадки  «Домашние животные»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1</cp:lastModifiedBy>
  <cp:revision>37</cp:revision>
  <dcterms:created xsi:type="dcterms:W3CDTF">2017-01-06T19:44:24Z</dcterms:created>
  <dcterms:modified xsi:type="dcterms:W3CDTF">2017-05-16T18:06:30Z</dcterms:modified>
</cp:coreProperties>
</file>