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62C400-BFB6-4581-A0AB-035F36F48F8F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9EC454-CD07-4CC7-8B90-13C51B918FF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в учебном процессе.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971600" y="4797152"/>
            <a:ext cx="7772400" cy="1509712"/>
          </a:xfrm>
        </p:spPr>
        <p:txBody>
          <a:bodyPr/>
          <a:lstStyle/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Выполнила:Хайсарова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Даяна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49 группы.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7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2880320"/>
          </a:xfrm>
        </p:spPr>
        <p:txBody>
          <a:bodyPr/>
          <a:lstStyle/>
          <a:p>
            <a:r>
              <a:rPr lang="ru-RU" sz="3600" dirty="0"/>
              <a:t>игра -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3068960"/>
            <a:ext cx="8820472" cy="3672408"/>
          </a:xfrm>
        </p:spPr>
        <p:txBody>
          <a:bodyPr>
            <a:normAutofit/>
          </a:bodyPr>
          <a:lstStyle/>
          <a:p>
            <a:r>
              <a:rPr lang="ru-RU" dirty="0"/>
              <a:t>Функции игровой деятельности: </a:t>
            </a:r>
            <a:endParaRPr lang="ru-RU" dirty="0" smtClean="0"/>
          </a:p>
          <a:p>
            <a:r>
              <a:rPr lang="ru-RU" dirty="0" smtClean="0"/>
              <a:t>Развлекательная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Коммуникативная;</a:t>
            </a:r>
          </a:p>
          <a:p>
            <a:r>
              <a:rPr lang="ru-RU" dirty="0" smtClean="0"/>
              <a:t> </a:t>
            </a:r>
            <a:r>
              <a:rPr lang="ru-RU" dirty="0"/>
              <a:t>Самореализация; </a:t>
            </a:r>
            <a:endParaRPr lang="ru-RU" dirty="0" smtClean="0"/>
          </a:p>
          <a:p>
            <a:r>
              <a:rPr lang="ru-RU" dirty="0" err="1" smtClean="0"/>
              <a:t>Игротерапевтическая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/>
              <a:t>Диогнастическая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Функция коррекции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Межнациональная коммуникация; </a:t>
            </a:r>
            <a:endParaRPr lang="ru-RU" dirty="0" smtClean="0"/>
          </a:p>
          <a:p>
            <a:r>
              <a:rPr lang="ru-RU" dirty="0" smtClean="0"/>
              <a:t>Социализация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084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6408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496944" cy="62646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структуру игры как процесса входят: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роли, взятые на себя играющими;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игровые действия как средство реализации этих ролей;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игровое употребление предметов, т.е. замещение реальных вещей игровыми, условными;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реальные отношения между играющими;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сюжет (содержание) - область действительности, условно воспроизводимая в игре.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игры невозможно исчерпать и оценить развлекательно-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рекреактивными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возможностями. В том и состоит ее феномен, что, являясь развлечением, отдыхом, она способна перерасти в обучение, в творчество, в терапию, в модель типа человеческих отношений и проявлений в труде.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как метод обучения, передачи опыта старших поколений младшим люди использовали с древности. Широкое применение игра находит в народной педагогике, в дошкольных и внешкольных учреждениях.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6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8784976" cy="648072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«игровые педагогические технологии» включает достаточно обширную группу методов и приемов организации педагогического процесса в форме различных педагогических игр. 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отличие от игр вообще педагогическая игра обладает существенным признаком -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6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404664"/>
            <a:ext cx="8640960" cy="604867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педагогического процесса выделяются следующие группы игр: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обучающие, тренировочные, контролирующие и обобщающие;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познавательные, воспитательные, развивающие;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репродуктивные, продуктивные, творческие;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коммуникативные, диагностические,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психотехнические и др.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496944" cy="612068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в младшем школьном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школьного возраста характерны яркость и непосредственность восприятия, легкость вхождения в образы. Дети легко вовлекаются в любую деятельность, особенно в игровую, самостоятельно организуются в групповую игру, продолжают игры с предметами, игрушками, появляются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неимитационные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0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76672"/>
            <a:ext cx="8568952" cy="4968552"/>
          </a:xfrm>
        </p:spPr>
        <p:txBody>
          <a:bodyPr>
            <a:normAutofit/>
          </a:bodyPr>
          <a:lstStyle/>
          <a:p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Спасибо за внимание!!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6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363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Игровые технологии в учебном процессе.</vt:lpstr>
      <vt:lpstr>игра -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в учебном процессе.</dc:title>
  <dc:creator>Admin</dc:creator>
  <cp:lastModifiedBy>Admin</cp:lastModifiedBy>
  <cp:revision>4</cp:revision>
  <dcterms:created xsi:type="dcterms:W3CDTF">2017-05-16T15:34:14Z</dcterms:created>
  <dcterms:modified xsi:type="dcterms:W3CDTF">2017-05-16T16:08:58Z</dcterms:modified>
</cp:coreProperties>
</file>