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06.03.2017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06.03.2017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06.03.2017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06.03.2017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06.03.2017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051720" y="1772816"/>
            <a:ext cx="4749152" cy="1067544"/>
          </a:xfrm>
        </p:spPr>
        <p:txBody>
          <a:bodyPr/>
          <a:lstStyle/>
          <a:p>
            <a:r>
              <a:rPr lang="ru-RU" dirty="0" smtClean="0"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Русский язык</a:t>
            </a:r>
            <a:endParaRPr lang="ru-RU" dirty="0"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1268760"/>
            <a:ext cx="7772400" cy="70609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ЗАДАНИЕ: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Исключи лишнее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83568" y="2132856"/>
            <a:ext cx="7772400" cy="2413248"/>
          </a:xfrm>
        </p:spPr>
        <p:txBody>
          <a:bodyPr/>
          <a:lstStyle/>
          <a:p>
            <a:pPr algn="ctr">
              <a:buNone/>
            </a:pPr>
            <a:r>
              <a:rPr lang="ru-RU" sz="4000" dirty="0" smtClean="0"/>
              <a:t>Яблоко</a:t>
            </a:r>
            <a:r>
              <a:rPr lang="ru-RU" sz="4000" dirty="0" smtClean="0"/>
              <a:t>, машина, девочка, коньки, ворона, чашка, карандаш, идет.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548680"/>
            <a:ext cx="7772400" cy="1143000"/>
          </a:xfrm>
        </p:spPr>
        <p:txBody>
          <a:bodyPr>
            <a:normAutofit fontScale="90000"/>
          </a:bodyPr>
          <a:lstStyle/>
          <a:p>
            <a:pPr algn="just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 какой части речи относятся эти слова?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899592" y="2564904"/>
            <a:ext cx="7772400" cy="2197224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400" dirty="0" smtClean="0">
                <a:solidFill>
                  <a:srgbClr val="002060"/>
                </a:solidFill>
              </a:rPr>
              <a:t>Яблоко, машина, девочка, коньки, ворона, чашка, карандаш</a:t>
            </a:r>
            <a:endParaRPr lang="ru-RU" sz="40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827584" y="2996952"/>
            <a:ext cx="7772400" cy="901080"/>
          </a:xfrm>
        </p:spPr>
        <p:txBody>
          <a:bodyPr/>
          <a:lstStyle/>
          <a:p>
            <a:pPr algn="ctr"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ИМЕНА СУЩЕСТВИТЕЛЬНЫЕ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2123728" y="1556792"/>
            <a:ext cx="4904953" cy="936104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ИМЯ СУЩЕСТИВТЕЛЬНОЕ – ОБОЗНАЧАЕТ ПРЕДМЕТЫ</a:t>
            </a: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027" name="AutoShape 3"/>
          <p:cNvCxnSpPr>
            <a:cxnSpLocks noChangeShapeType="1"/>
          </p:cNvCxnSpPr>
          <p:nvPr/>
        </p:nvCxnSpPr>
        <p:spPr bwMode="auto">
          <a:xfrm>
            <a:off x="3059832" y="2492896"/>
            <a:ext cx="0" cy="1008112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</p:cxnSp>
      <p:cxnSp>
        <p:nvCxnSpPr>
          <p:cNvPr id="1028" name="AutoShape 4"/>
          <p:cNvCxnSpPr>
            <a:cxnSpLocks noChangeShapeType="1"/>
          </p:cNvCxnSpPr>
          <p:nvPr/>
        </p:nvCxnSpPr>
        <p:spPr bwMode="auto">
          <a:xfrm>
            <a:off x="6012160" y="2492896"/>
            <a:ext cx="0" cy="1008112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</p:cxnSp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2195736" y="3501008"/>
            <a:ext cx="1512168" cy="648072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КТО?</a:t>
            </a:r>
            <a:endParaRPr kumimoji="0" lang="ru-RU" sz="5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5508104" y="3501008"/>
            <a:ext cx="1296144" cy="576064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ЧТО?</a:t>
            </a:r>
            <a:endParaRPr kumimoji="0" lang="ru-RU" sz="5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836712"/>
            <a:ext cx="7772400" cy="1143000"/>
          </a:xfrm>
        </p:spPr>
        <p:txBody>
          <a:bodyPr>
            <a:normAutofit fontScale="90000"/>
          </a:bodyPr>
          <a:lstStyle/>
          <a:p>
            <a:pPr algn="just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 какие 2 группы можно эти слова  разделить?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1043608" y="2780928"/>
            <a:ext cx="7340352" cy="2448272"/>
          </a:xfrm>
        </p:spPr>
        <p:txBody>
          <a:bodyPr/>
          <a:lstStyle/>
          <a:p>
            <a:pPr algn="ctr">
              <a:buNone/>
            </a:pPr>
            <a:r>
              <a:rPr lang="ru-RU" sz="4000" dirty="0" smtClean="0">
                <a:solidFill>
                  <a:srgbClr val="002060"/>
                </a:solidFill>
              </a:rPr>
              <a:t>Яблоко, машина, девочка, коньки, ворона, чашка, карандаш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827584" y="1700808"/>
            <a:ext cx="2376264" cy="648072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КТО?</a:t>
            </a:r>
          </a:p>
          <a:p>
            <a:pPr lvl="0" algn="ctr" fontAlgn="base">
              <a:spcBef>
                <a:spcPct val="0"/>
              </a:spcBef>
              <a:spcAft>
                <a:spcPts val="1000"/>
              </a:spcAft>
            </a:pPr>
            <a:endParaRPr lang="ru-RU" sz="2400" dirty="0" smtClean="0"/>
          </a:p>
          <a:p>
            <a:pPr lvl="0" algn="ctr" fontAlgn="base">
              <a:spcBef>
                <a:spcPct val="0"/>
              </a:spcBef>
              <a:spcAft>
                <a:spcPts val="1000"/>
              </a:spcAft>
            </a:pPr>
            <a:r>
              <a:rPr lang="ru-RU" sz="3600" dirty="0" smtClean="0"/>
              <a:t>Девочка</a:t>
            </a:r>
            <a:r>
              <a:rPr lang="ru-RU" sz="3600" dirty="0" smtClean="0"/>
              <a:t>, ворона</a:t>
            </a:r>
            <a:endParaRPr kumimoji="0" lang="ru-RU" sz="36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5076056" y="1700808"/>
            <a:ext cx="3096344" cy="576064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ЧТО?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cs typeface="Arial" pitchFamily="34" charset="0"/>
            </a:endParaRPr>
          </a:p>
          <a:p>
            <a:pPr algn="ctr"/>
            <a:r>
              <a:rPr lang="ru-RU" sz="3600" dirty="0" smtClean="0"/>
              <a:t>Яблоко</a:t>
            </a:r>
          </a:p>
          <a:p>
            <a:pPr algn="ctr"/>
            <a:r>
              <a:rPr lang="ru-RU" sz="3600" dirty="0" smtClean="0"/>
              <a:t>Машина</a:t>
            </a:r>
          </a:p>
          <a:p>
            <a:pPr algn="ctr"/>
            <a:r>
              <a:rPr lang="ru-RU" sz="3600" dirty="0" smtClean="0"/>
              <a:t>Коньки</a:t>
            </a:r>
          </a:p>
          <a:p>
            <a:pPr algn="ctr"/>
            <a:r>
              <a:rPr lang="ru-RU" sz="3600" dirty="0" smtClean="0"/>
              <a:t>Чашка</a:t>
            </a:r>
          </a:p>
          <a:p>
            <a:pPr algn="ctr"/>
            <a:r>
              <a:rPr lang="ru-RU" sz="3600" dirty="0" smtClean="0"/>
              <a:t>Карандаш</a:t>
            </a:r>
            <a:endParaRPr lang="ru-RU" sz="2400" dirty="0" smtClean="0"/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ru-RU" sz="5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3200" dirty="0" smtClean="0"/>
              <a:t>какие слова отвечают на вопрос КТО</a:t>
            </a:r>
            <a:r>
              <a:rPr lang="ru-RU" sz="3200" dirty="0" smtClean="0"/>
              <a:t>?</a:t>
            </a:r>
          </a:p>
          <a:p>
            <a:pPr algn="ctr">
              <a:buNone/>
            </a:pPr>
            <a:endParaRPr lang="ru-RU" sz="3200" dirty="0" smtClean="0"/>
          </a:p>
          <a:p>
            <a:pPr algn="ctr">
              <a:buNone/>
            </a:pPr>
            <a:endParaRPr lang="ru-RU" sz="3200" dirty="0" smtClean="0"/>
          </a:p>
          <a:p>
            <a:pPr algn="ctr">
              <a:buNone/>
            </a:pPr>
            <a:endParaRPr lang="ru-RU" sz="3200" dirty="0" smtClean="0"/>
          </a:p>
          <a:p>
            <a:pPr algn="ctr">
              <a:buNone/>
            </a:pPr>
            <a:endParaRPr lang="ru-RU" sz="3200" dirty="0" smtClean="0"/>
          </a:p>
          <a:p>
            <a:pPr algn="ctr">
              <a:buNone/>
            </a:pPr>
            <a:endParaRPr lang="ru-RU" sz="3200" dirty="0" smtClean="0"/>
          </a:p>
          <a:p>
            <a:pPr algn="ctr">
              <a:buNone/>
            </a:pPr>
            <a:r>
              <a:rPr lang="ru-RU" sz="3200" dirty="0" smtClean="0"/>
              <a:t>а какие слова отвечают на вопрос ЧТО?</a:t>
            </a:r>
            <a:endParaRPr lang="ru-RU" sz="32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1979712" y="1628800"/>
            <a:ext cx="5040560" cy="864096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ИМЯ СУЩЕСТИВТЕЛЬНОЕ – ОБОЗНАЧАЕТ ПРЕДМЕТЫ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51" name="Rectangle 3"/>
          <p:cNvSpPr>
            <a:spLocks noChangeArrowheads="1"/>
          </p:cNvSpPr>
          <p:nvPr/>
        </p:nvSpPr>
        <p:spPr bwMode="auto">
          <a:xfrm>
            <a:off x="1043608" y="3284984"/>
            <a:ext cx="2160240" cy="1728192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КТО?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живое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5868144" y="3284984"/>
            <a:ext cx="2160240" cy="18002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ЧТО?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неживое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раведливость">
  <a:themeElements>
    <a:clrScheme name="Справедливость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0</TotalTime>
  <Words>114</Words>
  <Application>Microsoft Office PowerPoint</Application>
  <PresentationFormat>Экран (4:3)</PresentationFormat>
  <Paragraphs>33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Справедливость</vt:lpstr>
      <vt:lpstr>Русский язык</vt:lpstr>
      <vt:lpstr>ЗАДАНИЕ: Исключи лишнее </vt:lpstr>
      <vt:lpstr>К какой части речи относятся эти слова?</vt:lpstr>
      <vt:lpstr>Слайд 4</vt:lpstr>
      <vt:lpstr>Слайд 5</vt:lpstr>
      <vt:lpstr>На какие 2 группы можно эти слова  разделить?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Русский язык</dc:title>
  <dc:creator>Вероника</dc:creator>
  <cp:lastModifiedBy>Ариан</cp:lastModifiedBy>
  <cp:revision>1</cp:revision>
  <dcterms:created xsi:type="dcterms:W3CDTF">2017-03-06T12:59:37Z</dcterms:created>
  <dcterms:modified xsi:type="dcterms:W3CDTF">2017-03-06T13:22:42Z</dcterms:modified>
</cp:coreProperties>
</file>