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9" r:id="rId9"/>
    <p:sldId id="262" r:id="rId10"/>
    <p:sldId id="263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7" autoAdjust="0"/>
  </p:normalViewPr>
  <p:slideViewPr>
    <p:cSldViewPr>
      <p:cViewPr varScale="1">
        <p:scale>
          <a:sx n="64" d="100"/>
          <a:sy n="64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4F166B-13D1-4C9D-AFA0-5E48338F0713}" type="datetimeFigureOut">
              <a:rPr lang="ru-RU" smtClean="0"/>
              <a:pPr/>
              <a:t>21.12.2015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3905B30-5BDE-4171-AA3E-AAA3B898AB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МОСКОВСКИЙ ИНСТИТУТ ОТКРЫТОГО ОБРАЗОВАНИЯ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000" b="1" dirty="0" smtClean="0">
                <a:effectLst/>
                <a:latin typeface="Times New Roman"/>
                <a:ea typeface="Calibri"/>
                <a:cs typeface="Times New Roman"/>
              </a:rPr>
              <a:t>КАФЕДРА ФИЗИЧЕСКОГО ВОСПИТАНИЯ И БЕЗОПАСНОСТИ ЖИЗНЕДЕЯТЕЛЬНОСТИ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348880"/>
            <a:ext cx="7272808" cy="4032448"/>
          </a:xfrm>
        </p:spPr>
        <p:txBody>
          <a:bodyPr>
            <a:normAutofit lnSpcReduction="1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/>
                <a:latin typeface="Times New Roman"/>
                <a:ea typeface="Calibri"/>
              </a:rPr>
              <a:t>Использование элементов спортивных игр в работе с дошкольниками</a:t>
            </a:r>
          </a:p>
          <a:p>
            <a:endParaRPr lang="ru-RU" sz="3600" b="1" i="1" dirty="0" smtClean="0">
              <a:solidFill>
                <a:srgbClr val="002060"/>
              </a:solidFill>
              <a:effectLst/>
              <a:latin typeface="Times New Roman"/>
              <a:ea typeface="Calibri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Платонова Галина Владимировна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Calibri"/>
              </a:rPr>
              <a:t>ГБОУ «Школа № 2127»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Группа № ДОУ -68</a:t>
            </a:r>
          </a:p>
          <a:p>
            <a:pPr algn="r"/>
            <a:endParaRPr lang="ru-RU" sz="2000" b="1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Москва 2015</a:t>
            </a:r>
          </a:p>
          <a:p>
            <a:endParaRPr lang="ru-RU" sz="2000" b="1" i="1" dirty="0">
              <a:solidFill>
                <a:srgbClr val="002060"/>
              </a:solidFill>
              <a:latin typeface="Times New Roman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2060"/>
              </a:solidFill>
              <a:latin typeface="Times New Roman"/>
              <a:cs typeface="Times New Roman" pitchFamily="18" charset="0"/>
            </a:endParaRPr>
          </a:p>
          <a:p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1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692696"/>
            <a:ext cx="6417734" cy="2808312"/>
          </a:xfrm>
        </p:spPr>
        <p:txBody>
          <a:bodyPr>
            <a:normAutofit/>
          </a:bodyPr>
          <a:lstStyle/>
          <a:p>
            <a:pPr indent="360000">
              <a:spcBef>
                <a:spcPts val="0"/>
              </a:spcBef>
            </a:pP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</a:p>
          <a:p>
            <a:pPr indent="360000">
              <a:spcBef>
                <a:spcPts val="0"/>
              </a:spcBef>
            </a:pPr>
            <a:endParaRPr lang="ru-RU" sz="2400" b="1" dirty="0" smtClean="0">
              <a:solidFill>
                <a:srgbClr val="4E612D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spcBef>
                <a:spcPts val="0"/>
              </a:spcBef>
            </a:pPr>
            <a:r>
              <a:rPr lang="ru-RU" sz="2400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Вначале </a:t>
            </a: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дети играют с маленькими клюшками без коньков. В этот период руки ребенка привыкают к отягощению клюшкой, дети приобретают ловкость, учатся маневрировать, бить по шайбе и т.п. </a:t>
            </a:r>
            <a:endParaRPr lang="ru-RU" sz="2400" dirty="0" smtClean="0">
              <a:solidFill>
                <a:srgbClr val="4E612D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00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фото все\Зима 2015\Зимние игры\IMG_7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3214686"/>
            <a:ext cx="6215106" cy="325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8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Бадминтон</a:t>
            </a: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 (мяч с перьями)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9191" y="1793399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2400" b="0" i="0" dirty="0" smtClean="0">
                <a:solidFill>
                  <a:srgbClr val="4E612D"/>
                </a:solidFill>
                <a:effectLst/>
                <a:latin typeface="Times New Roman" pitchFamily="18" charset="0"/>
                <a:cs typeface="Times New Roman" pitchFamily="18" charset="0"/>
              </a:rPr>
              <a:t>Это спортивная игра с воланом и ракетками. Цель игры — не допустить падения волана на своей площадке и приземлять его на стороне противника.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gotoburgas.com/uploads/post/162c3e48af62ebaf108f1756eee4c5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3429000"/>
            <a:ext cx="5429288" cy="289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40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160240"/>
          </a:xfrm>
        </p:spPr>
        <p:txBody>
          <a:bodyPr>
            <a:normAutofit fontScale="90000"/>
          </a:bodyPr>
          <a:lstStyle/>
          <a:p>
            <a:pPr indent="360000" algn="just"/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Городки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старинная русская игра. Эта игра развивает глазомер, точность движений, укрепляет мышцы рук и плечевого пояса, вызывает сильные эмоции. Для детей дошкольного возраста подбираются облегченные биты длиной 45—50 см, весом 400—450 г, городки высотой 10—12 см.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городки2015июнь 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088">
            <a:off x="4832506" y="3292203"/>
            <a:ext cx="3429024" cy="3000396"/>
          </a:xfrm>
          <a:prstGeom prst="rect">
            <a:avLst/>
          </a:prstGeom>
          <a:noFill/>
        </p:spPr>
      </p:pic>
      <p:pic>
        <p:nvPicPr>
          <p:cNvPr id="1029" name="Picture 5" descr="E:\городки2015июнь 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5635">
            <a:off x="616410" y="3465959"/>
            <a:ext cx="3500462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1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5643602"/>
          </a:xfrm>
        </p:spPr>
        <p:txBody>
          <a:bodyPr>
            <a:normAutofit/>
          </a:bodyPr>
          <a:lstStyle/>
          <a:p>
            <a:pPr indent="360000" algn="l"/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Т.И.Осокина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 Физическая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культура в детском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саду М.: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«Просвещение» 1986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А.И.Фомина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Физкультурные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занятия и спортивные игры в детском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саду М.: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«Просвещение» 1984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Э.И.Адашкявичене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Баскетбол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дошкольников М.: 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«Просвещение» 1983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М.А.Рунова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вигательная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активность ребенка в детском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саду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Мозаика –синтез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М.: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2000</a:t>
            </a:r>
            <a:b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Э.Я.Степаненкова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Сборник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подвижных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игр </a:t>
            </a:r>
            <a:r>
              <a:rPr lang="ru-RU" sz="2400" b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Мозаика-синтез </a:t>
            </a:r>
            <a:r>
              <a:rPr lang="ru-RU" sz="2400" b="1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М.: </a:t>
            </a:r>
            <a:r>
              <a:rPr lang="ru-RU" sz="24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16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931224" cy="5184576"/>
          </a:xfrm>
        </p:spPr>
        <p:txBody>
          <a:bodyPr/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4E612D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Большую роль во всестороннем физическом воспитании детей дошкольного возраста играют </a:t>
            </a:r>
            <a:r>
              <a:rPr lang="ru-RU" b="1" i="0" dirty="0" smtClean="0">
                <a:solidFill>
                  <a:srgbClr val="4E612D"/>
                </a:solidFill>
                <a:effectLst/>
                <a:latin typeface="Times New Roman" pitchFamily="18" charset="0"/>
                <a:cs typeface="Times New Roman" pitchFamily="18" charset="0"/>
              </a:rPr>
              <a:t>элементы спортивных игр.</a:t>
            </a:r>
            <a:r>
              <a:rPr lang="ru-RU" b="0" i="0" dirty="0" smtClean="0">
                <a:solidFill>
                  <a:srgbClr val="4E612D"/>
                </a:solidFill>
                <a:effectLst/>
                <a:latin typeface="Times New Roman" pitchFamily="18" charset="0"/>
                <a:cs typeface="Times New Roman" pitchFamily="18" charset="0"/>
              </a:rPr>
              <a:t> Они под­бираются с учетом возраста, состояния здоровья, индивидуаль­ной склонности и интересов ребенка.</a:t>
            </a:r>
          </a:p>
          <a:p>
            <a:pPr marL="0" indent="360000" algn="just">
              <a:spcBef>
                <a:spcPts val="0"/>
              </a:spcBef>
              <a:buNone/>
            </a:pPr>
            <a:r>
              <a:rPr lang="ru-RU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них используются лишь некоторые элементы техники спортивных игр, доступные и по­лезные детям дошкольного возраста. На основе этих, разученных детьми, элементов, могут быть организованы и игры, которые про­водятся по упрощенным правилам.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7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Цели и задачи спортивных игр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628800"/>
            <a:ext cx="7488832" cy="4464496"/>
          </a:xfrm>
        </p:spPr>
        <p:txBody>
          <a:bodyPr>
            <a:no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Спортивные игры укрепляют крупные группы мышц, развива­ют психофизические качества: силу, быстроту, ловкость, вынос­ливость. В спортивных играх у ребенка повышается умственная ак­тивность, ориентировка в пространстве, развивается сообразитель­ность, быстрота мышления, происходит осознание собственных действий. Ребенок учится согласовывать свои действия с действия­ми товарищей; у него воспитывается сдержанность, самооблада­ние, ответственность, воля и решительность; обогащается его сенсомоторный опыт, развивается творчество</a:t>
            </a:r>
            <a:r>
              <a:rPr lang="ru-RU" dirty="0">
                <a:solidFill>
                  <a:srgbClr val="4E612D"/>
                </a:solidFill>
                <a:latin typeface="Helvetica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00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4026776"/>
          </a:xfrm>
        </p:spPr>
        <p:txBody>
          <a:bodyPr>
            <a:normAutofit/>
          </a:bodyPr>
          <a:lstStyle/>
          <a:p>
            <a:pPr indent="360000" algn="just"/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Подвижные игры с элементами спортивных игр требуют осо­бой подготовки организма ребенка для их проведения. Для этого в детском саду необходимо применять только те игры, которые да­дут детям возможность быстрее овладеть элементами спортивных игр. С этой целью самое большое внимание следует уделять играм с мячом. В этих играх дети овладеют навыками ловли, бросания, ме­тания. Наблюдения и проведенные исследования позволили сде­лать вывод, что игры с мячом являются прекрасным средством физического и нервно-психического развития.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5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252728"/>
          </a:xfrm>
        </p:spPr>
        <p:txBody>
          <a:bodyPr>
            <a:noAutofit/>
          </a:bodyPr>
          <a:lstStyle/>
          <a:p>
            <a:pPr indent="360000" algn="just"/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Обучать детей играм с </a:t>
            </a:r>
            <a:r>
              <a:rPr lang="ru-RU" sz="2400" b="1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элементами спортивных игр</a:t>
            </a: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 следует по­степенно, переходя от простого к сложному. Обучение нужно на­чинать с изучения общих, сходных для ряда игр, приемов.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2015-12-18, элементы спорта\элементы спорта 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0095">
            <a:off x="633441" y="3469004"/>
            <a:ext cx="3633159" cy="289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2015-12-18, элементы спорта\элементы спорта 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3856">
            <a:off x="5029987" y="3341393"/>
            <a:ext cx="3648095" cy="280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3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2592288"/>
          </a:xfrm>
        </p:spPr>
        <p:txBody>
          <a:bodyPr>
            <a:normAutofit fontScale="90000"/>
          </a:bodyPr>
          <a:lstStyle/>
          <a:p>
            <a:pPr indent="360000" algn="just"/>
            <a:r>
              <a:rPr lang="ru-RU" sz="27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ru-RU" sz="2400" b="1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b="1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>
                <a:solidFill>
                  <a:srgbClr val="4E612D"/>
                </a:solidFill>
                <a:latin typeface="Helvetica"/>
              </a:rPr>
              <a:t> </a:t>
            </a:r>
            <a:r>
              <a:rPr lang="ru-RU" sz="2400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командная игра, в которой совместные дей­ствия игроков обусловлены единой целью. Она сложна и эмоцио­нальна, включает в себя быстрый бег, прыжки, метание, осуще­ствляемые в оригинально задуманных комбинациях, проводимых при противодействии партнеров по игре</a:t>
            </a:r>
            <a:r>
              <a:rPr lang="ru-RU" sz="2400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33333"/>
                </a:solidFill>
                <a:latin typeface="Arial"/>
                <a:ea typeface="Calibri"/>
              </a:rPr>
              <a:t> </a:t>
            </a:r>
            <a:r>
              <a:rPr lang="ru-RU" sz="27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Младшая группа. Познакомить детей с формой, объемом, </a:t>
            </a:r>
            <a:r>
              <a:rPr lang="ru-RU" sz="27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свойствами мяча.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2015-12-18, элементы спорта\элементы спорта 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4290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2015-12-18, элементы спорта\элементы спорта 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91998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968" y="476672"/>
            <a:ext cx="8229600" cy="2376264"/>
          </a:xfrm>
        </p:spPr>
        <p:txBody>
          <a:bodyPr>
            <a:normAutofit/>
          </a:bodyPr>
          <a:lstStyle/>
          <a:p>
            <a:pPr indent="360000" algn="just"/>
            <a:r>
              <a:rPr lang="ru-RU" sz="27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ru-RU" sz="2400" b="1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b="1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>
                <a:solidFill>
                  <a:srgbClr val="4E612D"/>
                </a:solidFill>
                <a:latin typeface="Helvetica"/>
              </a:rPr>
              <a:t> </a:t>
            </a:r>
            <a:r>
              <a:rPr lang="ru-RU" sz="2400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Средняя группа.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На пятом году жизни возможности ребенка в бросании и ловле мяча повышаются в связи с увеличением физической силы, развитием координации движений и 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глазомера.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2015-12-18, элементы спорта\элементы спорта 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018127"/>
            <a:ext cx="3775968" cy="344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968" y="476672"/>
            <a:ext cx="8229600" cy="2376264"/>
          </a:xfrm>
        </p:spPr>
        <p:txBody>
          <a:bodyPr>
            <a:normAutofit/>
          </a:bodyPr>
          <a:lstStyle/>
          <a:p>
            <a:pPr indent="360000" algn="just"/>
            <a:r>
              <a:rPr lang="ru-RU" sz="2700" b="1" dirty="0" smtClean="0">
                <a:solidFill>
                  <a:srgbClr val="4E612D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ru-RU" sz="2400" b="1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b="1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>
                <a:solidFill>
                  <a:srgbClr val="4E612D"/>
                </a:solidFill>
                <a:latin typeface="Helvetica"/>
              </a:rPr>
              <a:t> </a:t>
            </a:r>
            <a:r>
              <a:rPr lang="ru-RU" sz="2400" dirty="0" smtClean="0">
                <a:solidFill>
                  <a:srgbClr val="4E612D"/>
                </a:solidFill>
                <a:latin typeface="Helvetica"/>
              </a:rPr>
              <a:t/>
            </a:r>
            <a:br>
              <a:rPr lang="ru-RU" sz="2400" dirty="0" smtClean="0">
                <a:solidFill>
                  <a:srgbClr val="4E612D"/>
                </a:solidFill>
                <a:latin typeface="Helvetica"/>
              </a:rPr>
            </a:b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Старшая и подготовительная 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группы. 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детьми </a:t>
            </a:r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начинают разучивать элементы спортивных игр с 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мячом.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2015-12-18, элементы спорта\элементы спорта 0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438128"/>
            <a:ext cx="396044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2015-12-18, элементы спорта\элементы спорта 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4290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52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Интегрированное занятие с родителями.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100" name="Picture 4" descr="http://2127.mskobr.ru/images/IMG_85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43182"/>
            <a:ext cx="4176464" cy="35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2127.mskobr.ru/images/IMG_85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643182"/>
            <a:ext cx="4176464" cy="353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0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700</TotalTime>
  <Words>264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МОСКОВСКИЙ ИНСТИТУТ ОТКРЫТОГО ОБРАЗОВАНИЯ КАФЕДРА ФИЗИЧЕСКОГО ВОСПИТАНИЯ И БЕЗОПАСНОСТИ ЖИЗНЕДЕЯТЕЛЬНОСТИ</vt:lpstr>
      <vt:lpstr>Презентация PowerPoint</vt:lpstr>
      <vt:lpstr>Цели и задачи спортивных игр</vt:lpstr>
      <vt:lpstr>Подвижные игры с элементами спортивных игр требуют осо­бой подготовки организма ребенка для их проведения. Для этого в детском саду необходимо применять только те игры, которые да­дут детям возможность быстрее овладеть элементами спортивных игр. С этой целью самое большое внимание следует уделять играм с мячом. В этих играх дети овладеют навыками ловли, бросания, ме­тания. Наблюдения и проведенные исследования позволили сде­лать вывод, что игры с мячом являются прекрасным средством физического и нервно-психического развития. </vt:lpstr>
      <vt:lpstr>Обучать детей играм с элементами спортивных игр следует по­степенно, переходя от простого к сложному. Обучение нужно на­чинать с изучения общих, сходных для ряда игр, приемов. </vt:lpstr>
      <vt:lpstr>Баскетбол   Это командная игра, в которой совместные дей­ствия игроков обусловлены единой целью. Она сложна и эмоцио­нальна, включает в себя быстрый бег, прыжки, метание, осуще­ствляемые в оригинально задуманных комбинациях, проводимых при противодействии партнеров по игре.  Младшая группа. Познакомить детей с формой, объемом, свойствами мяча. </vt:lpstr>
      <vt:lpstr>Баскетбол   Средняя группа. На пятом году жизни возможности ребенка в бросании и ловле мяча повышаются в связи с увеличением физической силы, развитием координации движений и глазомера.</vt:lpstr>
      <vt:lpstr>Баскетбол   Старшая и подготовительная группы. С детьми начинают разучивать элементы спортивных игр с мячом.</vt:lpstr>
      <vt:lpstr>Футбол Интегрированное занятие с родителями.</vt:lpstr>
      <vt:lpstr>Презентация PowerPoint</vt:lpstr>
      <vt:lpstr>Бадминтон (мяч с перьями)</vt:lpstr>
      <vt:lpstr>Городки   Это старинная русская игра. Эта игра развивает глазомер, точность движений, укрепляет мышцы рук и плечевого пояса, вызывает сильные эмоции. Для детей дошкольного возраста подбираются облегченные биты длиной 45—50 см, весом 400—450 г, городки высотой 10—12 см.</vt:lpstr>
      <vt:lpstr> Литература: Т.И.Осокина Физическая культура в детском саду М.: «Просвещение» 1986 А.И.Фомина Физкультурные занятия и спортивные игры в детском саду М.: «Просвещение» 1984 Э.И.Адашкявичене Баскетбол для дошкольников М.:  «Просвещение» 1983 М.А.Рунова Двигательная активность ребенка в детском саду Мозаика –синтез М.: 2000 Э.Я.Степаненкова Сборник подвижных игр Мозаика-синтез М.: 2014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ИНСТИТУТ ОТКРЫТОГО ОБРАЗОВАНИЯ КАФЕДРА ФИЗИЧЕСКОГО ВОСПИТАНИЯ И БЕЗОПАСНОСТИ ЖИЗНЕДЕЯТЕЛЬНОСТИ</dc:title>
  <dc:creator>Пользователь</dc:creator>
  <cp:lastModifiedBy>Пользователь</cp:lastModifiedBy>
  <cp:revision>35</cp:revision>
  <dcterms:created xsi:type="dcterms:W3CDTF">2015-12-20T15:47:50Z</dcterms:created>
  <dcterms:modified xsi:type="dcterms:W3CDTF">2015-12-21T13:48:08Z</dcterms:modified>
</cp:coreProperties>
</file>