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41670-F9B8-4DF7-8DAA-81F06EC906F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33B4-71DD-47D5-A3B6-1B7618514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google.ru/url?sa=i&amp;rct=j&amp;q=&amp;esrc=s&amp;source=images&amp;cd=&amp;cad=rja&amp;uact=8&amp;ved=0CAcQjRxqFQoTCKjvg_jntMgCFcSYcgodLSoHjA&amp;url=http://prezentashki.ucoz.com/load/shablony_dlja_rower_point/shablony/zimnij_shablon_quot_winter_quot/19-1-0-17&amp;bvm=bv.104615367,d.bGQ&amp;psig=AFQjCNGGfDzH20_AvVss9vlypkCG0Q8Z8Q&amp;ust=1444460257398136" TargetMode="Externa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xqFQoTCLDxitCVs8gCFUEpcgodbVMOjQ&amp;url=http://gazeta.a42.ru/lenta/show/u-chastnogo-doma-pod-kemerovom-zastrelili-medvedya.html&amp;psig=AFQjCNHilaR8Z2pk_bE7gmXWAnwfGXN9Rw&amp;ust=144440378351432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xqFQoTCL2Qt82Vs8gCFeclcgodC_QFjQ&amp;url=http://grossoxota.ru/biologiya-zverej/xishhniki/buryj-medved-opisanie-mesta-obitaniya-obraz-zhizni-i-znachenie/&amp;psig=AFQjCNHilaR8Z2pk_bE7gmXWAnwfGXN9Rw&amp;ust=1444403783514327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www.google.ru/url?sa=i&amp;rct=j&amp;q=&amp;esrc=s&amp;source=images&amp;cd=&amp;cad=rja&amp;uact=8&amp;ved=0CAcQjRxqFQoTCJjdqtPds8gCFeZzcgodz1YJjQ&amp;url=https://www.avito.ru/nevinnomyssk/predlozheniya_uslug/prodayu_med_tsvetochnyy_655255637&amp;bvm=bv.104615367,d.bGQ&amp;psig=AFQjCNF-NlXAPFHMK0WQkz2PqocFG81AOA&amp;ust=1444422961595281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ксана\Desktop\дикие жив\autumn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09"/>
            <a:ext cx="8239129" cy="617934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92919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звери готовятся к зиме ?</a:t>
            </a:r>
            <a:endParaRPr lang="ru-RU" sz="6000" b="1" i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3786214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 лесу ни найду , все к себе в норку положу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3786190"/>
            <a:ext cx="3357586" cy="257176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тоже буду спать зимой как мишка, я поохотился за лето, мне нужно отдохнуть за это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Оксана\Desktop\дикие жив\evrop_ezh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00372"/>
            <a:ext cx="4214841" cy="342902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2531" name="Picture 3" descr="C:\Users\Оксана\Desktop\дикие жив\sstat1_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5312" y="285728"/>
            <a:ext cx="4333906" cy="30003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4304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60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2000240"/>
            <a:ext cx="2986086" cy="3067056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пушистый на листву ковром ложится, становлюсь я очень виден, вмиг меня лиса увидит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Оксана\Desktop\дикие жив\imagesCA20NEQ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5429288" cy="464347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Оксана\Desktop\дикие жив\winter_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0787" cy="68679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500042"/>
            <a:ext cx="2514560" cy="178595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что в стужу ледяную шубку я беру другую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Оксана\Desktop\дикие жив\images[7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8410"/>
            <a:ext cx="4143404" cy="32091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7" name="Picture 3" descr="C:\Users\Оксана\Desktop\дикие жив\zayac%20belak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500306"/>
            <a:ext cx="4500594" cy="41040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Users\Оксана\Desktop\дикие жив\winter_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0787" cy="68679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85728"/>
            <a:ext cx="2928958" cy="28575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берлоги у меня, не нужна совсем нора. От врагов спасают ноги ,а от холода кора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Оксана\Desktop\дикие жив\zaya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60" y="214290"/>
            <a:ext cx="4542616" cy="351020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1" name="Picture 3" descr="C:\Users\Оксана\Desktop\дикие жив\belyac_eating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57660" y="3286124"/>
            <a:ext cx="4700620" cy="335758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173" name="AutoShape 5" descr="data:image/jpeg;base64,/9j/4AAQSkZJRgABAQAAAQABAAD/2wCEAAkGBxQSEhUSEhQWFhUVGBUYFxgXFxccHRwYFxYYFxQXGBgcHCggGBolGxUXITIhJSkrLi4uFx8zODMsNygtLisBCgoKDg0OFxAQGiwkHBwsLCwsLCwsLCwsLCwsLCwsLCwsLCwsLCwsLCwsLCwsLCwsLCwsLCwsLCwsLCwsLCwsLP/AABEIAIoAuAMBIgACEQEDEQH/xAAaAAACAwEBAAAAAAAAAAAAAAACAwABBAUG/8QANBAAAQMCBQIEBQQCAgMAAAAAAQACESExAwQSQVFhcSKBkaEFEzKx8BTB0eFC8SNSFXKS/8QAGgEBAQEBAQEBAAAAAAAAAAAAAQACAwQGBf/EACERAQEBAAIBBQEBAQAAAAAAAAABESExAwIEEhNBYVEi/9oADAMBAAIRAxEAPwAc7i4eJ4hB04Yjqd47ofhpDiXBsgCDv9RvKrL5eGtJAIMGenIT2Z9mDrAcPEQPXiV9M/ATNYRidUAkCZmmw8+qLByweCWnU5kTaD06iiHLY7IJb4ZJFCaxzxvCrO5sNcxpaAIMxvttflRKzGVoQD/xmJmKHaB+WUyjjhtLG1ZIEmsRIOrrZa8LEaGEncx4W3gGN6XUY5ji0tcIgE9T7V6qJ+HmoBIAG5bQClxOynw9oOFTV4iSQbRa/dKzYGqRGnYRcGq6uULXYYDhQxvRFUNyrtLQB1FeJ/gLL8Vb4LgF1OlaW5qmYTIxCC4lpiIG4MRKV8XGh4AIm8Hrb7LE7P4zfpiGhh+szE79YuixsB+E4NIJoKiscetd9kljQ8nU4iKGbCoqDdaCW4kanyATQE0iIO8hau6EENNwJvzHHr903MHEdAYJBMExbiUWDgtadQbO9fZasXNwIgQ60ccdwi1RyyPCdTpBM1tA6IC0aQQAJE+8if46I8V5ElpAisRMkbLGcQPdOKSXX/gQFpl0G4Ohugu1NImTsDsQk4bg0yWy0gwTMDusgfcNMmZECZ69Ft/THTqqCCKRM8k8VUlZYkmWl1ARvpIuKxSymPjHUSXGYoGybjlasPBIe0NBO5dNPLoOFbmhrnUEcXkj/tSiN5TN8yGguJBEiDc+Y/dIZlg0TP1RPedluxSHEOAgkUp0oVZbMFztJAM8dQE6AsbDTIOqkTwonZZpk18NKkyeldlSNLkjDnCDQWg2gnaw7UWDGZhslv1QOKX67octqEmZ0wCHWNdhvEI3OLn6w0aXH6RMjna0xHZaReTe4f8AI0BrbxNTSDTounhtD26g4Ax39uarOMy4yXt0yeoP2otHw7H0SDFSTTaLV4MqQvheCzRitcSSJr5VAWDALAYPhE+Gb6jc+wXWyuOG4j3H/IfSLmle39LmadFXN1OJoTQgGptQ7BE7aPw8KOACKARMDfrWV3sLD8IB8IbwAJ5XLOX0DDeagwYmoN4nhdD5hGokEGmniEerlRM69oYQBpIkg/m6w5bCLzJNtJBJ7+xJRB/zJ1Gk35i4hb/h+G3TEHTF4Apfk0R1F2RjACGyNjNq/wAdVqOIxgmpMR0gXKHO4Opw8PhEkwduoSYDqQRA2PXb0R2j8fBL2SDfYV8+ixMdoaSbtkARWYRMY4O0teTvU7GwEdQfVP8AkNa0ObDiJgGlbSebq3Fms+Nl2vAM6YBkC5HA9EGGT9OoOdc9tiSN6JjWGYNHQNxugbV0tjqBvH4FtkkOJ8IMgfcGYVPwTNARF+breMuNAfIpSLGOiMAiS0NHV0zArHdHyWMZxfCGwehHbny9lbwXEQJJlQ4+qkmL2vwOm6flWNm5vVw/YfllbiJwsQatIaZn6u97WjlEWtvM2mDITm4bSSLNJAntzwUzM5TTpiCBtz5o1Y52Ll2jfd3YQffsonvZIhxaCaiPUyrToebwdcCWxZpgXgH0NU84Jw4MQJod5QA+IOLqE1vQg/YJucxSRu4NcYIAFyLzulGNxGhpDnS7Uaj/AOq8QrY8BoeWjYV3BmpQYuMcW1xQiI2gd1pw8AwASLQW6qCKCeqSyYTy8TBIBFgRIk+wn2XRx8q6ZMEUImlI2HNRdYsdoY0Ma8tkxBt/UStvw8NBIdFDUmfE0XIG1UUt5BeCIIDTWm28V91mx36nCAS0WFp6kocz8TOoYbZLXWIHNh5lDlsdzSC4CABHtfss/wBLpZbJkMLovsY8INwOUeQwqVmsTP2VZjOBuk6waGg/hZ3Y9Q4ubJsIqaWWeaeDXZVus/VWACTfc0QYzdBBDgeJvvRLLi50yBQ1I7bb/wBJocDFNYmInpc8KHZfz2iQS0zWgNhZZmxJJpIpT2Wn9G2HH/K7YIt6IQ4SRMmIBi3K1oGxuuoPYnohzVDMibilztI7ph3jTYg7GmzeUeWDTAcai1II3tyjV2yAy2IrSY2I2KPDxTJD4HE/stuLM6NMTUlYjgwA8eKDUAb+eyp6osW86jpEAG/T8lFiNbOm1JGm3YpHyyT4QDNw3YClJ7pmWMNJ1Ce3fdNReLJAAoTJ8JHeq1YTxHjJoBNLc/wkaC7S4FsHZu20x+XQ4mC4mpI247NJ/Lq7BY8L3AHcwQBaaCqimA3hpH7noolOUMbUZmAQNV6TFuqv9QSQwu8MGIoZmkmK2um5nL6gQ0aSAQ5u08iL9kLGyWNaehoDNOtikBx3S4kCQNpvvQhXhULiR3g05seY9lqy/wAsNc18gih4pwU7LYTS6xNKSfY0/wBKLNnHtcBDRMiCP4t6rXhaS7S6wbGqKyevQhXmcDSdXeI27FU7ELhLWinA5RSZjDxw2AY7gHjhUzNOYHBrG6oFaxapJFlU/L0kEEm+rfsqwMWv0Q11wduPsjCr4fgtJ1GIk0JIPkt2Xy7KE3AkCbdK3WT5BDx/kedVOGggbrQcsRLiYdySI7RuioxmFrkuqYpuIQ4LAwAW5nfjonZfRpEF8042R4j2yQKmoruLyOqztKmESQAfby8rqsLAaX1vNY67hVImm3TaKjunB5FmgHaeBuTuiol2VEl1/T7bIGYZOkGCbx3tVMxMZxqQJN+itwdqEN7Gb9Uy8Lgt4nkWkk+SHGAAIaaE72pamyZhahqArNjCRiYcmLxJA2B/CmdgjEZojQCS7cdNwo7MeKgNauHQ3B6phwdBkkCRtWOe23oqwDpl2rxEQ6hpwZ4WggkODm2NK0uJVYheQWvpc1Fa0uj8QIiHAW7rRg4D3ukmhk1vG6Lc7Wawg/4uoCBWJ+mhHmonY+EBDa0JPSO6i12HKw8q5sO1g9ot2RtyokvI06QdIqO6H4MQX+OYFyLDklPxsYOe8TLRYV9+VfxI1oEFwlwmggg9bUKVlcRxmDEcfnT3WnL5pha5haO816VKZh4JJOhrS00IH5WFaTcLS9h1nxbGaTtVNyXwr6dTxN4mtVzzlhBDRJkfgjstWDhOa4u1aHNrUfnCx6pfytTP1qzzHYTpAEC2ob9Oqw4WM4usHOdeOnRMzOL88S6Q4SKflPNBkGNe8AyBFJ/ZUmTlXvhNel5DiS2Zpc8DunDEJdDWilieP9p36cvJA0jeODz3os7YbTSRBgwSa/sSrgcjLZDnyK0A1QZuTzsjy8uERJEVNwagH2Sy4B2qAQbn09f6W7Bw20DjzWfZFuGcshkRDiDUOkCDWwCNriZk1IrWlo8uqZiYAgg7GQZ/faUvL4DpFRTkendWzFnKgGxJFYFD7mlkLiQ0bmVq+I4+o/SGmAJ/pZHgm9OYpKvTzOReOmp2fEAANDhPtykFnzKtNN456JOFhDD8JiDQRfzrdO+W76me8egTknS3ScTELQQbzSnM16pDRpBd9QIi9e3VaMbFkgxXr/HNFeEBDpMV7zN1rqAvABJBBEXnaO+y34+alrdIIMwP7KwuwQ2QTIPFAQtAwYh0U6n0R6svJmwtjHA+MQelfUKLQBqkmtL2rx1Vo044GkRpJHSPv5pmXZMucP8A1IOqwk+fRAxsyHUAB0wD32V4eVOHqBM6iCRxXbi66MQLZoY+omoFTwStWBrqQZIsfWZG6e7Iw2WgkdYnzQZfLFlufbj7I2E3AzBMFragOJ8v3WN2I59XfUO/f7bJzy4aiCbQARzX9kjAYJqRNLz5eapP1N+HRsgx4R4Qb04S8BzjpLCLkXFDxfqiy+HEOJipiNotSKytLGeIgNvW2+x7rBX8z5QoCX/5G/oOiXlyXE0oOfyq04Bg1cJvY27pmDiNBJNqbfdY3Gs1mDXTWCbU2HNLWRBmkvNCdgaCPVbMV41QAOh6qPwZMbbI+R+P+EEUtNpnpZNwcAkEE9hX2CmHgmDubSLCLIcWZ3R30c/1kdgiSJryfeeiZhvEQTJPlMbI2NJNq1lXjgAEEAre/jOfrDuQW+VfcrTk8IGDQTEV9kkM8JtPuK+6LAEDxXp6FavTMXmMtpdSPMhKDAQG33rstHzHGQRACAYZA1N/OVS3OTZNCxoqCJIqAE3XQkjoh1SZBqQZvsEbcSQ0bigP5fZFpiYbCREgTE94UTcRxc2YB2m0eSizLTjl4mDtpgWJ44QMaJkzqrvt2svTvybSNqoB8ObEQieeL6a87jggBo1AzUCt1pyWFqPjdWwHHku1/wCMaTMIz8OaTIAAWb5vS1PFXnviOUOrTzaOBF+8+yLDdBljTIi8V9U/4ljf8hb/ANbdT1Wdpc4TEAbVmT94Xac+nlzvFXgMJq2/UHn+0/LuxG10yQaHsu18Ly0sad4/dbW5ULz+rzzcx29PhtmuLh4QdVzTSkCfJVlcEQZBvM9v3XoG5cIhlwuN87r9LiNwHOoZgEXWjByzieOF124SIYQWL5254XJwcu4SCKH+UvFypIIA3p/tdsYSr5Sz9x+l5z9A6DS9Jn9ll/QHg+3ovWfJCF2XBXWe5sYvt48q/BLY53uUvHy5JMAxx9l6p+UHCX+kHC3Pcxi+3eceHGBXqqZhEEcftuu/i5EEzCUfh4NIotTzzGfprluwTdsE7KtB02rvz3XVbkwIgQp+nH+0fafqcbCadzQ7f0ouriZYKLX2Ss/XWlrQmNalBFK89d4KFZCEFSpobIaeVzfiLyYmZ/0UTsPw6hSAZvdeiHw9gERRLxfhrdJDRB2qar1T3Hp4jzXw3sz4FJwWcrpLmfCcNzGaX3E+m1lvD14/JP8AqvV4+ocBuoEAciaVzx0GjCW16LUsmCUQgq0EUKKgVJUkhVCtWpFliHQnKQnVjOcJB8lalUJ+VZ+LDiZbhRbSFFr51n4OdoRhiYrC3rEgAxEAjCtFrUgIV6UwKLOtYHSoWo0QRpwsNRaExWEWnC4VhqNWjTgIVgI1CjUGFcIlCjSHSrhWrUQ6VNKIqlJWlVCNCpBhRGqSH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53975" y="-784225"/>
            <a:ext cx="219075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Оксана\Desktop\дикие жив\imagesCAU16S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0776"/>
            <a:ext cx="4214842" cy="372851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дикие жив\shablon-osenniy-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0"/>
            <a:ext cx="5857884" cy="1470025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6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gazeta.a42.ru/images/lenta/36930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2955" y="1357298"/>
            <a:ext cx="7020979" cy="528641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дикие жив\ce14cf73359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7" y="0"/>
            <a:ext cx="914008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5000"/>
            <a:ext cx="5214974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завалам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оврагам я хожу хозяйским шагом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grossoxota.ru/wp-content/uploads/2012/07/%D0%BC%D0%B5%D0%B4%D0%B2%D0%B5%D0%B4%D1%8C-%D1%84%D0%BE%D1%82%D0%BE1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596" y="428604"/>
            <a:ext cx="8429684" cy="542928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4143372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Разыщу себе запасы мед,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малину,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рыбу в речке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Оксана\Desktop\дикие жив\Ареал-обитания-таинственных-и-опасных-медведей-гризли2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643569" cy="378713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363" name="Picture 3" descr="C:\Users\Оксана\Desktop\дикие жив\малин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460290"/>
            <a:ext cx="2517990" cy="216422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364" name="Picture 4" descr="C:\Users\Оксана\Desktop\дикие жив\imagesCAMA6NF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643314"/>
            <a:ext cx="3802203" cy="299085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5366" name="AutoShape 6" descr="https://72.img.avito.st/432x324/1968053972.jpg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477963"/>
            <a:ext cx="2847975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7" name="Picture 7" descr="C:\Users\Оксана\Desktop\дикие жив\1968053972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28604"/>
            <a:ext cx="2571768" cy="278679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дикие жив\ce14cf73359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4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4286248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корнями старой ели смастерю себе берлогу и всю зиму там просплю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Оксана\Desktop\дикие жив\берлога зимой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5143504" cy="4429156"/>
          </a:xfrm>
          <a:prstGeom prst="rect">
            <a:avLst/>
          </a:prstGeom>
          <a:noFill/>
          <a:effectLst>
            <a:softEdge rad="317500"/>
          </a:effectLst>
          <a:scene3d>
            <a:camera prst="perspectiveFront"/>
            <a:lightRig rig="threePt" dir="t"/>
          </a:scene3d>
        </p:spPr>
      </p:pic>
      <p:pic>
        <p:nvPicPr>
          <p:cNvPr id="17411" name="Picture 3" descr="C:\Users\Оксана\Desktop\дикие жив\Медведь%20в%20берлоге-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14290"/>
            <a:ext cx="4857752" cy="4143404"/>
          </a:xfrm>
          <a:prstGeom prst="rect">
            <a:avLst/>
          </a:prstGeom>
          <a:noFill/>
          <a:effectLst>
            <a:softEdge rad="1270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Оксана\Desktop\дикие жив\winter_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0787" cy="68679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8246" cy="1428760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шубку я к зиме сменю с                                 рыженькой на серую</a:t>
            </a:r>
            <a:endParaRPr lang="ru-RU" sz="31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Оксана\Desktop\дикие жив\imagesCAU16S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00240"/>
            <a:ext cx="4714908" cy="417088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36" name="Picture 4" descr="C:\Users\Оксана\Desktop\дикие жив\q49GXeZgzjc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857364"/>
            <a:ext cx="5747257" cy="4509386"/>
          </a:xfrm>
          <a:prstGeom prst="rect">
            <a:avLst/>
          </a:prstGeom>
          <a:noFill/>
          <a:effectLst>
            <a:softEdge rad="127000"/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4786322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Соберу в лесу орехи, шишки и грибы. Чтоб зимой холодной мне не быть голодной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Оксана\Desktop\дикие жив\2510-0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18517"/>
            <a:ext cx="2622150" cy="20252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9461" name="Picture 5" descr="C:\Users\Оксана\Desktop\дикие жив\92846448_64047841_21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714884"/>
            <a:ext cx="2587612" cy="194071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9462" name="Picture 6" descr="C:\Users\Оксана\Desktop\дикие жив\nuts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72810"/>
            <a:ext cx="3053962" cy="19702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 descr="C:\Users\Оксана\Desktop\дикие жив\8481035ef3e8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14290"/>
            <a:ext cx="3429000" cy="4500594"/>
          </a:xfrm>
          <a:prstGeom prst="rect">
            <a:avLst/>
          </a:prstGeom>
          <a:noFill/>
          <a:effectLst>
            <a:softEdge rad="127000"/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Оксана\Desktop\дикие жив\autumn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72074"/>
            <a:ext cx="3529010" cy="14700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Спрячу все свое добро ,я в надежное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дупло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Оксана\Desktop\дикие жив\8481035ef3e8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2456"/>
            <a:ext cx="5500726" cy="6575544"/>
          </a:xfrm>
          <a:prstGeom prst="rect">
            <a:avLst/>
          </a:prstGeom>
          <a:noFill/>
          <a:effectLst>
            <a:softEdge rad="6350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ксана\Desktop\дикие жив\ce14cf73359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4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428604"/>
            <a:ext cx="3614734" cy="221457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Ёжик 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грибы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ищу на иголках их тащу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C:\Users\Оксана\Desktop\дикие жив\Ezhik-v-sadu3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5036378" cy="335758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1509" name="Picture 5" descr="C:\Users\Оксана\Desktop\дикие жив\0_db359_8e787483_L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214685"/>
            <a:ext cx="4643470" cy="348260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149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Как звери готовятся к зиме ?</vt:lpstr>
      <vt:lpstr>Медведь</vt:lpstr>
      <vt:lpstr>По завалам , по оврагам я хожу хозяйским шагом</vt:lpstr>
      <vt:lpstr>Разыщу себе запасы мед, малину, рыбу в речке</vt:lpstr>
      <vt:lpstr>Под корнями старой ели смастерю себе берлогу и всю зиму там просплю</vt:lpstr>
      <vt:lpstr>Белка                     шубку я к зиме сменю с                                 рыженькой на серую</vt:lpstr>
      <vt:lpstr>Соберу в лесу орехи, шишки и грибы. Чтоб зимой холодной мне не быть голодной</vt:lpstr>
      <vt:lpstr>Спрячу все свое добро ,я в надежное дупло</vt:lpstr>
      <vt:lpstr>Ёжик   грибы ищу на иголках их тащу</vt:lpstr>
      <vt:lpstr>Что в лесу ни найду , все к себе в норку положу</vt:lpstr>
      <vt:lpstr>Заяц</vt:lpstr>
      <vt:lpstr>Так что в стужу ледяную шубку я беру другую</vt:lpstr>
      <vt:lpstr>Нет берлоги у меня, не нужна совсем нора. От врагов спасают ноги ,а от холода кора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Медведь</dc:title>
  <dc:creator>Оксана</dc:creator>
  <cp:lastModifiedBy>Оксана</cp:lastModifiedBy>
  <cp:revision>27</cp:revision>
  <dcterms:created xsi:type="dcterms:W3CDTF">2015-10-08T15:00:14Z</dcterms:created>
  <dcterms:modified xsi:type="dcterms:W3CDTF">2016-11-23T08:26:08Z</dcterms:modified>
</cp:coreProperties>
</file>