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964488" cy="223467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1. Биирдээхтэри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ко5урэтэбит.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0-тан сатаан 4 ко5урээбэт, ол иьин уоннаахтартан иэс ылабыт.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10 – 4 = 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6-ны биирдиилээхтэр анныларыгар суруйабыт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2. Уоннаахтарбытын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ко5урэтэбит.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5-тэн иэс ылбыппыт ол иьин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4 – 2 =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2-ни уоннаахтар анныларыгар суруйабыт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3. Эппиэтин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аа5абын: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26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6357392" cy="1440160"/>
          </a:xfrm>
        </p:spPr>
        <p:txBody>
          <a:bodyPr>
            <a:normAutofit fontScale="90000"/>
          </a:bodyPr>
          <a:lstStyle/>
          <a:p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Дедус 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сорудахтара</a:t>
            </a:r>
            <a:br>
              <a:rPr lang="sah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ah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ah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СТР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19 №1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9496" y="2564904"/>
            <a:ext cx="3904504" cy="4018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СТР 19 №2  Задаачаны аах суоттаа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2332855"/>
          </a:xfrm>
        </p:spPr>
        <p:txBody>
          <a:bodyPr/>
          <a:lstStyle/>
          <a:p>
            <a:pPr algn="just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Ателье5а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26 былааччыйаны,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былааччыйа ахсаанынаа5ар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4-нэн элбэх көстүүмү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уонна көстүүм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ахсаанныннааҕар 10-нан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а5ыйах бүрүүкэни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тикпиттэр. Ательеҕа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хас бүрүүкэни </a:t>
            </a:r>
            <a:r>
              <a:rPr lang="sah-RU" sz="2800" dirty="0" smtClean="0">
                <a:latin typeface="Times New Roman" pitchFamily="18" charset="0"/>
                <a:cs typeface="Times New Roman" pitchFamily="18" charset="0"/>
              </a:rPr>
              <a:t>тикпиттэрий?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Fiksikikar_2496610_10469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212976"/>
            <a:ext cx="3430209" cy="33576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132856"/>
            <a:ext cx="2143125" cy="2143125"/>
          </a:xfrm>
        </p:spPr>
      </p:pic>
      <p:pic>
        <p:nvPicPr>
          <p:cNvPr id="5" name="Рисунок 4" descr="fi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564904"/>
            <a:ext cx="5184576" cy="40895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фикс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15816" y="836712"/>
            <a:ext cx="2920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Кимнээ5ий?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data:image/jpeg;base64,/9j/4AAQSkZJRgABAQAAAQABAAD/2wCEAAkGBxETEhUUExMWFhUXGBgZGBgYGRofGhocGxkYFiAaGBcaHiogGB8lHRsYITEiJiorLjAuFyIzODUtNygtLisBCgoKDg0OGxAQGy0mICYtLTA1Mi01NS0tLTAvLy0tLS8vNS0tLS0tLy0tLS0tLS01NS0tLS0tLS0tLS0tLS0tLf/AABEIALkBDwMBEQACEQEDEQH/xAAcAAEAAwEBAQEBAAAAAAAAAAAABQYHBAMCAQj/xAA8EAACAQIEBAMGAwcEAgMAAAABAgMAEQQSITEFBkFREyJhBzJxgZGhQlKxFCMzYnLB0YKS4fCi0ggkQ//EABsBAQADAQEBAQAAAAAAAAAAAAADBAUCAQYH/8QANBEAAgIBAgMGBAYDAQADAAAAAAECAxEEIRIxQQUTIlFhcYGRsfAyocHR4fEUQlIjBhUk/9oADAMBAAIRAxEAPwDcaAUAoBQCgFAKAUAoBQCgFAKAUAoBQCgFAKAUAoBQCgFAKAUAoBQCgFAKAUAoBQCgFAKAUAoBQCgFAKAUAoBQCgFAKAUAoBQCgFAKAUAoBQCgFAKAUAoBQCgFAKAUAoBQCgFAKAUAoCB43zNFDdV879gdB/Uf7VQ1PaFdXhju/p7kc7FE4YObZbXOEcjuhJv8AVH61Wj2r/1D5P8Ag5Vk/wDllpglDKGGxAP1rWhJSipLqTH3XQFAKAUAoBQCgFAKAUAoBQCgFAKAUAoBQCgFAKAUAoBQCgFAKAUBxY3i0ETBZJFUkXAPba/psfpUVl9dbxJ4OJTjF4bPHE8dgVbq4kJ2WMhifobD52qOerqitnn2DsXTcrPE+K4ibQssKflDAsf6jcfa1ZOo1c7NnJRXknuRtzl6Hpy9wmL3/etsTYj4gWqsoQSxHf1/b9SbT1L8TJPFYmzhBHI212A8ov6nf5VxLZ4wWXLfGGfjO6axkBuxvlb0NtvjUlV06nmH8M5nHK2J7Cz51DWtcbdj1FfR1WqyCkiE9akAoBQCgFAKAUAoBQCgFAKAUAoBQCgFAfIcdxQ9wz6oeCgFAKAUAoBQHBxaWRFDIbD8WgPwOv8A3Wq+olOK4onjISTGyHeVvlb+1Z0r5/8ATOTP+L8VXO0sr2UmwLHWw2sNzbe1VoV26iWIJt/fPyMyc+KbZxcN4vBMSEbzDXKRZrdwDuK91Oiuow7Fs+vNBLG5KxysOtU8EsZMtnKOLuHU20IOnY/8ivYS3NHSzymiQ47xnD4Zc+IlEaaAE3OpNtgCbC4udvMKvUaOd+WmkkTzsUT7ncBM4IK2zArdrra91HXTpUdumddqqlJe/l7nimpR4kVs8xeJCk+EmJjYkXHz3U7EEEfSu7oX6SSipbPyKl03jij7EXiOL4lt5pPkxH6VC77Zc5P79ijKyb6lq9nOKZlnVmLWZWuST7wI6/0/etPs6bakn6ff5FjSSbTTLdPMqKWdgqgXJYgADuSdq0i2fGExUcqB4nWRG2ZGDKfgw0NAe1AKAUAoBQCgFAKAUAoDjx3FcPD/ABZo0NrgMwBPwBNzXqTfImr09tn4It/AisVzlhFtlLyE/kRrfUgCvVBluHZl8ueF7sovH+PSYpzeQpHssdiB/rI94/apYx4Td0ujhporw5fn+3kRa4Qrr0/MpuPqNvnXWS07E9iShnlFj4jgjYhmB/XX51xsVpQg9sL5Fy5W5jMhEMxBY+4+2a2uVh0br61xKJi67QqC7ytbdV5evsWuuDKFAKAUAoD5dAQQRcHQ140msMFG4864XOZWsigsCbXYDovc7DTrWHPTWd6q4rny+/qRyfDuzEON8QM7NI/lDHZdcqk7KOtvua+pq08NPT3cP7fr97GXCXFdn1NT5Z4VgWwwgwiSywu2dsRKmVgNPdlyrci1hl2r5bU6i6U82bNdP4NlVQawlsfeP4fkLOtvCzFVvcnS2pN9Re4+VUXgq20qC4lyO3l6cCTYC4tp166ivMHeml4iycS4bh5womhjly6rnUGx9L7VLGyUfwvBoNJnzjZWRfJHcDYKBp8BXDbb3OXssJEJi4yYnPhhSRmICjdbnYbm1eOTeE3kr2R4osrsPD8ZL/CwzMO7K0Y+r2v8r1bhpLJdGU1Txc0W/lvhs+ERy+TxZcnlW5CBc3mJNsx82w7b1ai1o087t9Pb+yenT8DeGc2M4PCziXFlsS8ZP8X3ApvYrCvkBHe2bQ61BPtC6WyePb7yWO7iuZV+S+Pw4birwwSo2DxbAoE9yOQjQL0FyCNN8y1t6WM5aZSmmms8+vqV3YlbwGyV0SigFAKAUAoBQCgFAcfGcWYsPNKN0jdx8VUkfpXsVl4JtPWrbowfVpfNmEh3kmmaXztYEuxsRe3mY/DS21ScUoywnsfcd2owjjZdEvoe2BViroDmyuGW3UMLafQVM5J4kcySg03tkkEwT32BOl1B8w07Hf5E1xlELtjj9ehKcLgO4+B/wQf0Ncsq3zXI98dAACV6bjt6j0rxEdU23hkL+0lGDDoQfmDcEeoNd4L3dqccM2Lh2MWaJJF2YA/8VA1g+NuqdU3CXQ6a8IxQCgFAKAyH218yoyjBIpLq6vIxGgAW4Cne5JGvYEdas0VvPEVNTbFLhMhnkGUL1NTze2CnXHxOXQs3LPOkuFVIcS0j4ZVKqsZAZTe4BIF2XcWvWNrezeLxw/EzRo1Knsa7w/huKxP8WPwI1FlBXUdPdNr/AKVm1aGc3vsWJbrBz4vgk2G85AKAqSy7b21U6rv6iodRo50ri5oqKDg8limiDoQb2IINiQbHsRqPiKqrzNPmiDkwHEYhaCaGVBt4/iCUf1OpKvbvlBq4rKJLxww/TY44WuTOrD4V1UGR/ElPvsBZb9kX8Kjp173NVJtN+FYR40WVeIIIlkc2vYfPsAK+hhqYd0rJP+yEqXtB5rw+GhjnDFpMxCIAbONMyMbeTSxDHYgb6iuZQr1kXGD3X5HjmoczKOYuesTiEyqggXMSGDFntqMt7ADfXepNP2PGt8Vjz6FaWtXKC3K/wjFrHJh32WKaF2I6KkisT9BWvPMq8IqVeG7ik+Z/VsMqsoZTdWAII2IIuDWeap90AoBQCgFAKAUAoDh47AJMNOhNg0TrftdSL17F4eSfSzcLoSXRr6mJRysgWZbi4ySWANnQWIYdQVIPyPapns+R9w4xlmqXuvZ+Xs9jo4dFHIG8MjOzXIPkB7BfT0vXj39ER3ynW1xrZL3+ZM8P4e2bKykHqCKNlC6+PDlMtrcLGTNezgaE9fRu4+4rjJjrUeLHNffIqfEMSysejA7dv8g12kbFME4+aInGAaMNj9j1X5foRXSLlWeT5ovvswxRbDuh2SRrfAhWt9SfrUVnMwe261G5SXVfui5VwYooBQCgPx2ABJ0A1NeN4WWDLud+VIsbee7Rz9HXYjorqd7DqLGqdWstrzLo+hXtipLdGWPyfjmmSFY1kZzZWUgAerX1UAXPXar1euhb7leqMG8L5M6uK+znjEZyHCmUW96JlZT9SCPmKkdrawy1GiMXmJqXKc3F4cPGkyTu6i2V1Vr9gzjXawzE1mXWahWf+cfCTpbbl545Hnw0wOhMbfUC9WNRHiqkvQjsWYs4MDOvgq7MFXKCSSANu5r5yG8clpTSimyNxfMUCi65nF8t1Gl7X6714/Qhlq64rPMj35pi6I5+leYIXr6/JnkeZYWUpJA7LfMLNYg7aEWq1TcoQcJrK5kT1seiJPifJGA4jh4sxmVfeQrIcwzAXBz5gdu3StnSxrguOpYyifaxJlH5o9kCxFGw+IYoTlYTkHKdSCCircdLH61Ys1Tr3kskU6opeHY+MN7NcMB+/wARJL/Ilo0+e7H6iql3aN0liKSOIU1w3XM2Lg8gaGOwAAUCw2FtLD6VPTPjgpMtReUdlSHooBQCgFAKAUAoCr+0RpDhDHHvIwU62GXUnMegsNa9RqdjqC1HHP8A1Wfj0M+wOBmRnGXPFIArW30Fg6DoQb77g1NlYXmfRW3VzjF5xJb/AMM+YODyIxsAw3094fFDqPuK94kz2eqjOO+30+fI0HgeFPgB21K7Zuo7HqPj0+1Qt7nzmqsXe8K6nxxbiqlAVOm3wI3U+v8AY3r1I9o00lLEil8Tlzgn8SgkeqjUj1t7w+dSRNuiHA8dH9enz5EaH8jjt5h8tD9j9q9Zbx4k/gXv2Uwn9nlc7NKQPUBUF/rcfKoZPLMHt6S76MfKP6svFcmEKAUAoCH5sxbR4Z8gu7jIo9SOvyvVfU2RhW89diG9yUHw8yiycxOFyyQSA21stx8iKoJxccJlH/LktpwaPfkVhNjCzK6ZFLLnUrmJ8ul97Ak11o62rG2yfTtSlk0utUuigOfiKkxSAC5KMAO5ymuLFmDXozmX4WYjj+OHyraSUqAFWzZR8NP0r5yunMU20kVFVZP8bOQtxFxbw5FW9woXKL7X82u1ScWmjtxL6k3dRSxzPkcKx7bhh8XUf3p/kaddV8j3u4eRLcJ5E4hMy5vJGbXkLgi3dVBux+NquUVd7FSitme8C8jY+F4BIIkiS+VFAF9z6k9zWpGKisIkSwsIged5onRYGkKsxD3UgMAp9Qdzp8jVbV2YXCiDUcMlwN4K4vC1A/jzH/Uv/rWa5MhWnS/3l81+xaeTJCImjZiwjNwzEXIa51tppr8rVf0NrlFxfQs0ppcPM7puP4dUziQNc2VQfMxOwC79vlrVqNsJJtPkX46O5y4eHHr0Ovh2MWaNZF2Yf8UptVsFNdSK6p1TcJdDpqQiFARrcSImMbCwFj8QfxA9Re4Pa1e4J1UpQyuZJV4QCgFAUD2k8SjWbDxyPZAGkYdySFW/caOflXcE29jd7Jg1VOa5vZfV/odWDIsCNrUZHZnO5zLxbCzSth5FIcGwzDKT6xsNR6EV7wtLJ0qbq4d7W9uuOnuvtHacZJh18KVs8D6Rym2ZGOyS20IPR/kel+SPuoXvvILE1zj0a84/qviinYzEmJ2ze4dHHp0dfVd/UXFSpZRtV1qyC4efT9vicuIYo29yCCD0I3BHcEV6tyWCU4nhh8KzyeDGLs2ZFHxBtf0A1J7CvJPYlnZGEO9nyWGzZOBcMXDQRwrqEGp7k6k/MkmoD4zVah6i2Vj6/aO+hXFAKAUBWucJwDEv9R/QD9TWX2k34V7kc5JMr00q1Ry+hFJo4oOLOZ0TDsA6G7ta4Vfyn+ra29tdNKs1OUFxojVvixHmWBuf0sCIHtnKFiy5QQctyd7E6bVdnq0lstyWWoSR88V5nxaRmRBFprYqx0+IcVXhrbHYk0sN/fU5vsshW5xxsQ0HtSa7LLABoDmRujXF7MOhB69q0JcTi0uZQh2tlJyj8vQkOH4vCz+5IM35WOVvod/levm7dHZV+KP6o1KNRp7/AMElny5M6JuHelV+FFh1nJiI0jF3ZUH8xA/Xeuo08T8Mc+xFOUYLMml7vBV+Me0DFo6xYeREjJIQ+GCxAUe8WuLX9AdRX0mljOFSjLoZVnaLbk6ltHr5nbwvnjGTRtG0gEo9AMwG4Uj3TUOpsthyez6+R3TrZWrHX6nokIkUywnLIb5gdmI0IkU9el96opvOJEnDxLihs/vmeMGI8QZkujA+ZOl+oI6fEVDZPg2fI8plGeJPbD3Xp1/IsErK2Ecws6iRNRe50uCpPS2oNIah1Swns2fWafS10XpYWz9fg/1Oafh5Dl7e5GX+ZjRR9z9qkVnBXe/VfT+S3G5OKj5vH5tsk+TJpooipAMdywubEdzfa3X61odl1zhp+Kx4T3Xoil2n3dlu3MuGHlDqGGxFxV9NNZRkSi4tpn2zAC5NgNzXpytzN+aefoFl8MRl2jY2ZSLAbEX2YMOnTTtUU7lF4W59BoOx7bY8WeH3T3JDkHnn9rdoZVVHGsYW9mUfhJJN2HyuOmlc12uTxI57W7H/AMWKsg2119H+zLzU5glY5+4++EgXw9HkbKGtfKLXJt9vnXqWTT7L0kdRa+Lkln3Mu5ix2Ifw8TiXR4hkitlKzOxdvctoLZiRcdNa93XIsaxwpu7uteHnjnhvC/Y0PCwSCEHKzMEvlAGY2Ha4F/SvckNlsYvcrEHHsLJilhfyzhwFWWMqwfcAHUX+de8fQ8jcn5rP5lyxEAeMxuLq6lWHodPr1+VcnkJuE1OPNPJncznKQxuyjfuMzx3+q3/1VLyPpYxXFlcn+yf6/kcglvDrvG2Qf0MMy/Q5h8CK6jzJnDFu3+yz8Vs/nsW/2a8NLzyYgjyoMinuxAzW+At/uqGb3wY/bV6jTGlc3u/boaVXB8yKAUAoBQGae07ETLiYvDPlEVyLXBu7b/7RVLVKMnwyMjtG2yFkeDyKqTiZhYXUHtp99/pVKNUYc3kqK6+1eGPzJaNUwOGd7ea2nqx2H1qRf+ksdC5XBaeDcnlvqfMWGy8OdT7wjYk9294n615Y/Eew8VDz1yTkzB8K1+sZP2vVflNY80Wm+LTvP/P6GX4gt4yZRf8AdvmGm11tv63refM+Yrx3MsvG6x74Z6Qg2O6gHQNY6fEHQfOvVLzOZ4z5+2xKcNjxRIMJIsQSysRYdbaEE2vYVV1VunhH/wBevzf35mpoNNc8WJuMfr8D2l4XiJryiVHzdXuTfY9B9DtVR9o0VPu+BrHt+5ZnoYaj/wBHNvP38CJxHD2iezq2Zh77WINjsLaCr1dsbYcUHlffP1KGr0ltMM7cOen653PQ4eSJo58ylTbRbaAEi7WOh3Hwryyvjg4vqeV1zrrjbjbPPP5fH6ltw2JCSsPwyKsg+Put+in51kWPEIyfsa8Xibxyayc7JkdpBs2wtpfuf8VY0VEb4uc1lJ7G12R2XC2Tus5dF5+bf6fEkuH8TKqVNirEkiw3O5uOtO0NFVOpt7Y3yvvc+gs06ymuh3zcfDRt+7FmKpvrZQDv61ld67KJya6xbXttj44IY6JxmvFyy/mfHFMXK6IsKfuzYsLi7kH+GfTpYam9af8Aky1WE8KKxt5/x6CimuucpWPxfT19/U0OBrqpIy3ANj002+VbC5HzslhtZyQfPXjfsM4gjaRytrLfNbqVtqSBrYb2pJtJ45kul7vvY968Rzvg/n6NLsATa5sS19LndtLjudKz845n6RTOtVf+bysbb5bL9PwXCYDDicTB8SpV4nDaMwIOVEU+ZCL3JvoelTyrjCHFnL6GDHV6nXXd044g8prHJebb6roaxwrHLPDHKuzqGHzF7VYjLiWT5O6p1WSg+aeCP5v4QMThnXNkdRnjf8rLrc+h2Poa9ZLpL5U2qS/sonCpkDIskRcKFZDa+ViDc+h13rpNmrcuKTkuZdMPNcEqSLgg99ex6GvTOnDoys8pcnxYAyMJnlaQ3swWynuOt/W9evd5JJy4pOSXPf8Ar0JuecAE9qHUINszMz5gSCLG4uT7utypF9bNr1rtNNZyfUqKi/vf1+RIcu8N/bJP2dCcilGlfawF7hR3Ow+N+lJSwslbValaaPey57pL19TYcFhEiRY41CqosAP+6moT4+22VsnOby2e9CMUAoBQCgKhzxwqVis0aNJZcrKurAA3BUfi3Og1qhrKLJtSgV7quJ5RRU5kgiuHbKV3BBBHxB1FUoV2N4ktyBJx6EV+3tjpQ1isKG6g7se5FWuHu1jqVLoSufD0J3jmKC4Z1H4hlH+o2qJRbkT2+Cp+xJYmXLhm/oI+1qggs3RXqSTlw6Z+xQ8CmbENt5Uj0PUF2J/QVq6i/ucPGU2YmnpjOtOX/Tf0J7jwjncspYArbUAXOutraAaVV1Guw8Vbo0NbCm2xTj0XsdEMS/s0ciZh+7DIUOtwArLbY2IOh/vUOvTV8U8cMklvy2+nM0L0nBTjnZbY+9yMXizxlzlHnF9NLNb3rdCeorx6OFqjv+Hbz28v5Mh62dU5bfiWfLfz/c9+KyrFFEXJbRiSdTY5b6ehI+lc6TitdyisLC5eaexpxr//ADuLeds7+fM4eLzEYWUXugRio6X3utq7punKUK35/Epwtk0q3yyduGR5PAdQSFjYEC9zfKR+ldWw4nNNbJmr2T2d/lxjOx4hFYb835L9WSKJKXIS+mmmo09NjWQ7pqx93t7H20Y1QqjHCS+h3Jw9iLmFg3ZLAN8vw/Krk9XbbU4WIid0U9pLHr0/c5JRIDleKwGy6gD57mqHeNJxcdmTR4Gsxlv58yd5cxjRqJCiWDFQAo0HWx3vtXteonp5wsh1zlehR1lUZtwTfLJfoZQyhhsRevra7FZBSjyZ87KLi2meWEx0UoJjkRwCQcrA2I3BtsallCUfxLBHGSlyZUOfORFxf76DKmIA1vosg7NbY9m+t6gsqU/c1NB2jPSvHOPkZBxPhOIw7BZ4XiJuFuPK1vyMtw3yqpKtw5o+v0fatWo2i/ma/wCzWPFQwiLEFchF4h+JepQnb1A3GvwFuqEox8X9HzHbEqbbnZSvf19S1cajLYeZRqTFIB8SpFSmTU8WRb80ZYk2O/aohhlR8O6KZTIPKupvlcag2tYd7dK99jcs4lDOE/jiSf6r4fEt7S5FOtdFZR4pEOcc19644i73KwcvEeK2Ww1Y7Abn0Fe8RLTQuLcqcvLOPVULYWXVnPlXNobHXLcjroa8jsXf87TttKaL77LOBYmBp5JozGHChQ3vGxJJy9Br1rpvJi9r6qq1RhB5waFXJhigFAKAUAoBQEJzNyphMdHknjBO6uLB1PdWt9jcUPGk1hlCn9mmMhJ/Z5o5F6B7o31FwftVedGeRFGmMeRDcd4DxCExNPD+5DXZo2z5T0zAaganXbTppeN1SjFsg1dMpw4Y+f5HvxjjcTQ5VYEnoOw3/tVTTQcrk8citrG1Q17Ip0WOIldlNiMo+g2P1rUsojbHhZmwjKuEX7/UlP213FtAOtr3+50qrHQVweW2zizVPkkdeA4s8IKgFoyblRup2zx+ttCOth1FWbaoWQ4JrKZb7N18YLurnt0fl7+n0PWTj+HbzZYmbu3lI+KsLis7/wCqcfDCxqPkbz00Zvi2frz/ADIbF8QM8mpzWtewsqgahR89flV6jTwohwQ+PmzP7TvjXT3cXuyOlwrSMIorlpCERb6ZnOUeg1NWOCK8WNzO00pScU/NGyYjlsQDDQpKxOW0g/lWwZ79Brax/wA1ido0tNOL5vf28z7js2zu9O4yWeHk/V52PvgoZ2YkxiPQJGvvD+Zzvc0rrgoLbfr/AB+5Y1ElFYWc9X+xIcZGHWLLLI0QJBBjvnNtfKFUkjvpU9XEpZgs/DJSjdKEuLZ+/I/cHNBNF+6l8XIACW9+/TxFYAgn1AvUdteX4lgRtfFnl7EXipFEYAUKFdwbbdDfXasnU17RjFb5a2+BoQ2k5SfRPf4lH4njp0WYxzSZGa7IrGxAO4PQ27W2r9G0Ok4NLWrI4kornzXufBartNS1kq63mLlz8yL4a80RDRM63Asyki43HxFWJJS2kifZLwsvsnOmMfDsnh2kIt4qg6DqQuoDet6gjoKlLizt5MqT7VsXhSz6r75n7yiY50bAYvzf/pDc+dCN7HdSDZhfu3QVW1tPKxL78zU7P1P/AC/vqj2xU5wkhTFPmddcO2qoV6vp+MHcfCw1FU14uR9JS3qMKC3fNdWWzgPGknRQXVnIv5dAw2JAOo9R0riUcFPVaWVMuWF9PvzKNFMMLLLA1xkcgf07r/4kVyng0oSVsFI/cVxuMi169cjuMUmcnDopsU+TDoSL+Zz7i+pPU+g1rjBLbqYVLMv5L/y/yzFhvMf3kp3kYbeiD8I+56mvUjF1GsndtyXl+5O16VBQCgFAKAUAoBQCgFAKAUBWea+SsNjEtlEUo92VAAR6MPxKexrzBFbTG1YkYdxHgww2Imh8QSFXIzAWvoOnS23yqSJhax8M+GPJbH0JbDSunhmfw5Z1FT3+1Q7EOV5HNiMIW/EB62oyxVqXWsLPzGA4YAwXxD52A1sBqbXJ1sK8ykSKctRZGEUst4WfUl8Ny8yTzIM64rDiOWELqrlZBdtdTplItXnecjY0ujnFWKf447o0TmLEsZZ2UE2yRbbKvmY/NmA+VY/aqlOPDFc3j2S/ln2WihGMIJ+r929l+SIrgfC/AxQPjKsQiCrEBqTckuz7uzHUk66VbtvU1wpFVaeSTnz+/wBi18Z4amKw8kWdkEgyl4zZgB2P9qjjY4rh9cldeGWWuj/M8uFcNXCYdYhJJJl/HJlzH00AFh0+NJ2ObyzyqDyZljOKyTsykMi5mshO565rddPhX1HZvZ9enXEmpSe/F6PGy9PqYHbXaE7MxaailjHt1f3sdGDw3iAqLZQPMx2A9f8AHWteclFHyVVc5zynjG+fI7uG8lxZWnlYRQgaM+nlHU66VSs1Kg+GKyzdqpvvjxOXDH83+xZ8Fy5hsgKM2VhcMGIuD1tVaWsszukTx7MpS5v5lQ4nhzh5/HhDhomB86lb2+OjBhfUdzVyDV0HGRTnx6OxYeYt/J/yafxjhMWOw2SQEB1DKR7yMRcEHuPvWA8xl7H1mnvlXJWQeGUXAIvDz4EwYz6mN9bOL+8h6eo3HXpUjbmbHey1T4m9+q/Q9uPrMijFNlckDxfKuYAD3hpY2HTTao21FN4JNNCEp91HbyIrGyh475Y5ARceUAn4MtiKlUYvmTSolHlzRq/C8OI4UUIsdlF0X3QbagHrr1qA+cnLik2dVDkUAoBQCgFAKAUAoBQCgFAKAUBgPtP4c0fEZbsyrJlkAAFiCLEg2uNVNdRMfWrgszwp59/6K0z9KkM5RLhwnCxMsglikLhgAQ1goIOvlBDf8VVqnG2PFF5Rc7P7OhbF975rkQRlPRWt/Q3+K572v/pGfLSTUmkvoS/AfdYzYF5oSQWkyupTL0DaadxpRNTfgeTZ7L0SknCyvOeTXP22/T8z1xmO8SQFWPkDRxuAUfw2a+V7HW3T0q7CpRWWt/vkfoml7PhTFTksyxze/wAP7OvD8dlkJRvMQ2dmv72vUd9z9KzO0oQprU885L9/kd2aKMF3kfLZeRY3xLFhIqpKttFAAcH0LGzD00PxqulH/YyWpYxF/U6cNj8bI38IYaEbuxUyN/LHHaw/qNwOxqRxgkVZVvONm/ifHEuOrldGfJocjE6Ege63W56GuYV8fhjzLNVDViUVnPkUvFlWcabKST3NzY/TLX0/YtVlWkULHvlnxv8A8s4Y69uH/Kz74+8kzwHCtIYVYjIcxIAtcqdWb8xtar10+BSfUwtNX3koQ/1eX8i8cWxMUWHaSUL4cfmJZSwXLsQoBJI6AViN4eT6qMcrB+8KxkeIgSaN1dHF1ZQQCNvdbVSOxrzO4aWNiAx06TtiML5hLFGJAGUBWUjeNwdddCDVmmxwsT6fuVNVRG6lw64yvdF6wKWjQdkUfYVRm8ybNGtYgl6IzT2q81xpNDh0QO8biR3/ACXHur3JB16Wt12hdqizX0Onsa7xPGdvcrnHOaRLGyqSSy5bWIAB333ry2+HC1F5yfSaPQOElKSxjcqhPqfqf7VT7yWebL98a5LEkjR/Zbx+YGVJGLQxxhjckldSLrf06elW6bJWPD6L5mB2xpqZRhKCxJvH5fe5q0MqsoZTcEXBqY+YaaeGfdDwUAoBQCgFAKAUAoBQCgFAKAzz2t8pHExriYxd4UYMtyC0fveUjqupt1ufSvUytqapTjmPNffUxaKRbAobgWtrfb1qTmsGNJST8a3J0czoL3SVT1yNv9CDWTHSX1bVyLNUpw/BPGT8PNOHHSX/AGj/ADUP+Bb6HHcPzRy4rnBcpCRuQfzPlH0U1Yq0dsGnx49vvBaod1LTrsaw8rHn8di88A9nuLlwiTPIIpnJbw2U2Cna+5DdfnWtG5raW59jo+3rFFR1K4vVbP442+WCOwfDpcDjYxjI2EZYhiPdcWPut+LWxtvpUWtsolQ+8Wy+9jWu11Oq07VEsS6Z55+/gX6fh+AlTPh8QsR63PlJ/mRyCp+FvnWfDuJQzXLb78z5xy1Nc8WRf37FOxfE3BdRIHyki6G6mwv5T1qJuK8i3FyktkT3CX4MmXxsQs0ki/jBKKD0YAFUP9RvU8ZUxabkVW9Vu4Jr6/D+CgyzJ48ypYx52WPKc3lViBruwsN6+p0l0JQjwswO3tDqZzepuWVLfK5Zwlh/8v0eC1cqYwBgp3GbKe4YWP3A+9SaqOY5R87oXwWJS9fz2f0RfY40kjKSKrowsysAVI7EHQisaa3PpIPY8cP4EaeFAYowugVcoVfgg2r3D6nm3QjsRLlcGXEqb6BFGpv6C5sKmWMYSI2urZZuC4jPEOuUlb/Db7VVtjiRbqlmJgXOik8Rxdwf4vXf3VP/AH0tVCVc5NuKbPsOzoOdKWOS6fFkWkZ6A1F3Nje0X8japg4rB8TXAPpXDi4vElhkV8t2kapg+TJcNg0khLOzKsmIh0u+gNozbp+UnWtGpKCwfKPX5tfFy6ehJ8rc0lsQsWUiKVSy6e4w0se17ag9fiallFYyhqdPW6e8T8S6en8F8qMyRQCgFAKAUAoBQCgFAKAUAoD8IoD+TuYcKkeKxCxAoizSKgB2VXIsO47elq6RnWyTk0RjSt+c9dx/xTc9jCL/ANfkeZmbv9hTckVdfl+ZN8iYD9o4jhY2UuvjIzDpZDn1Hby2NeM7iknhH9XV4WTnx+BimjaOVA6MLEH/ALofUa140msM9jJxeUViX2f4cnyySAdjla3wJF/res+fZdEnlZXxNKPat6WHhlB5n4I+BkZS1421jYqTe+9wCBcdh8etVr9GoSXN/fsWqNZO3aKSfr19uSPTkrgMeOklVpHQRovuW82YnXzA2qbT6WEm+L3+8HOp1N0IKWMbteaePI0LlvkbB4MuyqZHkGVmksfL+ULayg9bDWtKuKrWImRbbK38RVuM8pTQTkxRvJAdVKG7x/yke8QOhF/WtirVRnHEnh/Ux7dK4y8K2PaDjRQ5STcbg7/MVzKGdzpTwemJxGHlFpERh/MoP6iueE64z84NwqNmIwsKLf3nVQqj4kb/AAFcynGHM6jGU+RdcII8OI4dSWvrbc6kk9utU5ZnmRailDEUUH2ncBilaTExq5ljhcv4bIFYR63fN1UZhYam4r1Lgi55waOg11lVsa48m+hl6Saai/oWP6C1QPXZ6P4vH0R9zWuJeN/n+2D5bXpv06VRm+KTkTcCUcRi3+X1wbX7LOYZ8VDIs2S8JRVKixKlfxDa+nSrVM3Jbnw/aukjRauFYT9clM47xnCxcRxKxyosV1LZNbtYZ1BG3mBuB1NWFbFLdkukjOUFH67Gk8i8cGLwqvcllLI9/eBB0v8AFSp+dRVzUllFTtDTPT3OOMJ4aLDXZRFAKAUAoBQCgFAKAUAoBQHniJlRWdjZVBZj2AFyfpQ8bwfydxTH5mZrauzNlO4LHNv867zsZMK+OTk+Xn5lr9m/s7fiBaactFh10UrbNI38t9lXqe5t0Nc5L1VUWskFzly0uFxs0CMxRCuQta9ioOvfW9ecRHdYqpYSL5/8f+CfvMTiWt5LRILd/MzX+GUfWmSeqUZbo2uhMKAUBTvaNioTCImNpLh1b8nT5k6iw11rN198Uu5S4pPovqavZdFspOcXhff055InkN0in83vOMjNre+hUWO3Xpreqmj1Cr1Pd8LjGS8KfP1+ZZ1sLrNNFyknw5e3L7Ro9bpgigOHifCIJxaWMN2OzD4MNRXcLJR5M4lXGXNGUc7YR8FN4USPIHQvGx120YEKLnKSt9NmFaWncbI5lJIo3xlB4jHJqPLvEYJsOjxFMoUZlS1kawJUj8NvWs62EoyxIu1zjKKceRmHOvMjtjGfDz2WMKEZT5bgG5t7raswrV01C7nE0YWs1UlqM1vkuh3S4934dip3hCRyxiJFKgeLJIbSSqF2U6WJ6hjta9C/DfAt/vkfSdj0SvuhmOM745erM9OES3lbKRuraVTnpIy3rfwf3lH6RXJV7KO3ocJk1su/foP81Q9WQXaxyl3dfPz6Iv8A7JSrnE4RnceMga6mzXU2JBG2hGlT0S8TRidt6Puaq7Vu08Nv1JXjPskgSJnwssglVSwWQhlcgXy3sCt+/rUs6lJYMfTdpW1WKT3Kz7JuOFMZGoJyTjKynvYsrW66i3+qoK+KFiT6m52lZXrtI7V+KHz9Td6uHyQoBQCgFAKAUAoBQCgFAKAz/wBpXNcQw0uGiJaZyIyMrZbaFvPttodetRxthOTgnyKWp1UIxksme8C4EnEcasSgR5VLTMLXy3Asn8x1F+2tRURsiuGcsrp5lPR1RtWen1N6w2HjhjCRqFRFsqqNgBsB1qybHJH8487cSOKxkk2XLnC5R1AtYX9ar02d5HiMe23vWpYNN9j/ABELF+zNFkY5nDfn2Gq/hsMoHwrmq6DscFv6lvSWxfgx6mk1aLwoD5dgASdgL143hZZ6ll4KXyjh1xU82KkBbI+WINrlYqHZgNr2ZVB6WNZ2gr4k7prxS3/b5I2u0JvT1Q08NsrLx13wvpk8faDxCKPEYUI4XEM2Q23EbaAtbbz5bdd7da87RhC2tpbyjusc880e9kwlKq3jXgSz8f6zn4eheo72F97C/wAa0Y5wsmI8Z2K3xnmCSHMjxLfe5kVFyAXMhZ9LA2FhffWrUKotcSZXnY47Y/QguAe0RFVhjnCke7IiMQe4sgO3Q9R97V+hezq6lHSdoqbcLdmiJ5i5jnkmXEiGVcIQIo2YlGZgTISF94K1rG4sQo617TQl4Mri3z18jvVXuC43F4z54f8AR68kcn4fF4d5neZWeSRXEb5VsGva1tRr1701GonVPgWMLGDrSVxtr43zfMtfDPZ/w+Fs3heK173lOexG1lPlHxteqM75z5stVaeur8KIf2yylcLCq6AzAG3YI7C3bUCql05QScXhn0PYEOLVeyZQ+TeAPxDEBXJ8KMAyttpfRAR1bXXoAaizK+S4+hvdr6uOlq4Y85cv3Llz37OUZfGwMao6CzQoAFkUdVGwcD/d11qW2riWx81oNe6bPG8plB5U4ucJi45SDlVssg2OU+VgQeo3t3WqsZcLz5H2OrpjrtI4x5817r7wf0PG4YAg3BAIPcHWtA/O2mnhlWHK4ixvjwIoR8uYCwysGJLAHoy9B1v309LELlwOMvItdeFYUAoBQCgFAKAUAoBQCgKpznzYMKRClvGdcwLEZVF7ajqTrYelV9RZOEfDFv154Kmp1Pd+Fc2ZZxbGP55GIzMSzK4GVu5Qrt8PtWdRDvZ/rHZr3X6/mZc5Zfi6kp7IZFONukBQPHIWYsTe2W2W/T/NaUKZqXFOWcbLoaOlrkmm+SXsbSanLx/N8oxcflyIZEGUnKPFFtNVbr6i4NVv8KrPXHlnYzLNHKP4VlHTguJKupd0cWLM1/EZt/L+UCq1mksUvCvbGyXv6lKTcXvsav7N+ZZcYkwkuTGy2ewFw19PKALgqfkRV+uE4xxN5ZqaO6dsW5Fn4nxCOCNpZDZV/voBXZcKlxHmKeYOiII0KZGJILZnvkKkeUobZb73b51i9qa2dMlW1jKy+uYp+LD80tzY0ulpXDapcW+flzz1TXP26ktyHhsmDjJFi5ZyDuMxOh9QLD5Vp6dxdacXlehB2pZx6mWOmF8ii8fwjJjZZMSgeUSB4CuceQeZWDA28pFtdQR2rO1un1Lu/wDFtRe7fr5csr3LmhtjZT3Lkorrl8/L+fY1XBzB40cbMqsL76gHWtdcjEmsSaOfi3B8PiVCzxq4BuL7g91Yaj5VJCcoPMXgisrjYuGSyjkwHLGCgJdIVDfmcliPgXJy/K1dTuss/E8kdenqq/BFIpXNEicQxEmWcphMFG5ldQf4guSqk+VrgDvax/NV2nNMFt4pcvYr3Vq+TUvwr6/wWH2WYJ4uHRF3DNIWluDcDPsAfgBVbVyTteOmxPpYKNa4VglONcaVC8KBmm8PMAthbMSqnMxtfN/a9r1Al1NKrTSlFWP8OcfLd/kZvzNBice8YidThQM2Z3ACObhhIGOYFRpl9TVfUQlJpJG72fbTo3Odi8XJJLd/puXv2fcHiw2EAjZZM7FzIuz9AR2AAAA/ya7hXwLBj9pamd97lPbpjyLNXZQMt5+4Jg5MepaVIR4ZbEW95jeyZV2LEBr+gFRTo43lG72X2hfp63GC4s8kWTlLmCJ3TCxhyqR+VnIzWWw1+vrUyr4IlbXaS6Kd9iSy+nqW6vDLFAKAUAoBQCgFAKAUAoBQGf8AP/LLzzCURM4yBboRmBBOjKdxrofjXSZXv01d34kVnBcg4iZlHhFEvq8xuAP5Yh759Dp3ptzOatHTDfGfc03l/ljDYS5iUl2ADSOSzEdrnRR6Cwrktt5Jmh4cmP4ZBMpWWJHB3zKD9DuD60BWJ/Z9CfcmkVezWe3wLa17kPcmeWuXkwiuFdnLkXLdhewAGgGp+tGwd3FeHpPE0T+6w6bg7gi/UHWuZRUk0wjPcdyhi4TlH/2YSCFK2WSM9My3yuvqNR2rnu4yjwy38vNE1Gosonx1v3XR+5ouAg8OJE6qqqfUgAXr2EVGKijiyfHNyXVns8ancA/EV0cH6BQH7QFV55w+PkVUwqhkYFXW6jXSxYt+DvbWrOnlVHLmt+hR1ld1mI1vCfM5pOU5F4X+yp4ZlJzyfldi+drZh12F+wpG7NqnPJ1bRPuOCHMk+SYMRHAY50KZHIS7ZiykBrk37kj5V5qXBzzBnuiViqxYsNEDzbyriZsU8yAOrKqgBsrDKNQQbAi+u/6VCptLCN7S9pTor7tJc87kAeS8QTc4c3+KH+9dd7Itrtqzql+ZoHJnDZcPhVjlABDOQAQbBmLAEjS+p271xKTk8sytXqHqLXY+uCdrwrGW89cmYuTGnFRqsiHLfKf3i2ULbKRZhp0N9dq7jNxNPRdoy0+FjK3/AD9T25S4JikxMUuRgoJDk2AylSOup1tt2pKzKxgm1naauqdajz9cmmVwYwoBQCgFAKAUAoBQCgFAKAUAoBQCgFAKAUAoBQCgFAKAUAoBQCgFAKAUAoBQCgFAKAUAoBQCgFAKAUAoBQCgFAKAUAoBQCgFAKAUAoBQCgFAKAUAoBQCgFAKAUAoBQCgFAKAUAoBQCgFAKAUAoBQCgFAKAUAoBQCgFAKAUAoBQCgFAKAUAoBQCgFAKAUAoBQCgFAK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102386" cy="4165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5373216"/>
            <a:ext cx="4119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ФИКСИКИ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Картинки по запросу фиксики деду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276872"/>
            <a:ext cx="3232426" cy="4205436"/>
          </a:xfrm>
          <a:prstGeom prst="rect">
            <a:avLst/>
          </a:prstGeom>
        </p:spPr>
      </p:pic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149080"/>
            <a:ext cx="2559347" cy="2341530"/>
          </a:xfrm>
          <a:prstGeom prst="rect">
            <a:avLst/>
          </a:prstGeom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204864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971600" y="836712"/>
            <a:ext cx="7543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Ноликтаах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Симка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помогатордарын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ылалларын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туһугар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Дедус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сорудахтарын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толор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1 сорудах: холобуру суоттаа, эппиэтин кытта холбоо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2276872"/>
            <a:ext cx="5194920" cy="363326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74+13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40-32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19-8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62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28+7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34+26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87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82-20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3203848" y="2564904"/>
            <a:ext cx="3384376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131840" y="2564904"/>
            <a:ext cx="35283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987824" y="3645024"/>
            <a:ext cx="360040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059832" y="3068960"/>
            <a:ext cx="360040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203848" y="4221088"/>
            <a:ext cx="338437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131840" y="3717032"/>
            <a:ext cx="3384376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" name="Рисунок 17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61048"/>
            <a:ext cx="2915816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72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сорудах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 100-тэн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уочаратынан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бэриллибит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чыыһылалары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кө5үрэт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40568" y="1628800"/>
            <a:ext cx="7139136" cy="45651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7                     40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100 –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11            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                                                                                                         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80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7278" y="2924944"/>
            <a:ext cx="3716722" cy="37200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сорудах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задаачаны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суоттаа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Ноликка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болталаах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Симка5а 4-нэн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элбэх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Ноликтаах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болталаахтарый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84984"/>
            <a:ext cx="504056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СОРУДАХ: Холобуру суоттаа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ah-RU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3456384" cy="37181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Уруок соруга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Төгүрүк чыыһылаттан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хайдах икки бэлиэлээх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чыыһыланы кө5үрэтэрбитин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уорэтиэхпит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573016"/>
            <a:ext cx="3716724" cy="253724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50-24 =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sah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ah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ah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lain" startAt="20"/>
            </a:pPr>
            <a:r>
              <a:rPr lang="sah-RU" sz="2400" dirty="0" smtClean="0">
                <a:latin typeface="Times New Roman" pitchFamily="18" charset="0"/>
                <a:cs typeface="Times New Roman" pitchFamily="18" charset="0"/>
              </a:rPr>
              <a:t>       4</a:t>
            </a:r>
          </a:p>
          <a:p>
            <a:pPr marL="514350" indent="-514350" algn="ctr">
              <a:buAutoNum type="arabicPlain" startAt="20"/>
            </a:pPr>
            <a:endParaRPr lang="sah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rabicPlain" startAt="20"/>
            </a:pPr>
            <a:endParaRPr lang="sah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50-20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2.    30-4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= 26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067944" y="2060848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99992" y="2060848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193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Математика</vt:lpstr>
      <vt:lpstr>Слайд 2</vt:lpstr>
      <vt:lpstr>Слайд 3</vt:lpstr>
      <vt:lpstr>1 сорудах: холобуру суоттаа, эппиэтин кытта холбоо   </vt:lpstr>
      <vt:lpstr>2 сорудах: 100-тэн уочаратынан бэриллибит чыыһылалары кө5үрэт </vt:lpstr>
      <vt:lpstr>3 сорудах: задаачаны суоттаа </vt:lpstr>
      <vt:lpstr>СОРУДАХ: Холобуру суоттаа </vt:lpstr>
      <vt:lpstr>Уруок соруга</vt:lpstr>
      <vt:lpstr>Слайд 9</vt:lpstr>
      <vt:lpstr>Слайд 10</vt:lpstr>
      <vt:lpstr>Дедус  сорудахтара   СТР 19 №1 </vt:lpstr>
      <vt:lpstr>СТР 19 №2  Задаачаны аах суоттаа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Вероника</dc:creator>
  <cp:lastModifiedBy>Ариан</cp:lastModifiedBy>
  <cp:revision>2</cp:revision>
  <dcterms:created xsi:type="dcterms:W3CDTF">2017-03-06T09:48:13Z</dcterms:created>
  <dcterms:modified xsi:type="dcterms:W3CDTF">2017-03-06T11:56:04Z</dcterms:modified>
</cp:coreProperties>
</file>