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5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8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3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6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072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58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360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75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98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0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443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85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4B0EB-C04F-4310-BC14-B38D4CFB5872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548A8-C204-486C-91B1-92DE942E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84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39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90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68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94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4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279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479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106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58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89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415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16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20697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07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6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9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032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988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49515" y="-1142999"/>
            <a:ext cx="664496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4287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</cp:revision>
  <dcterms:created xsi:type="dcterms:W3CDTF">2017-05-16T12:51:26Z</dcterms:created>
  <dcterms:modified xsi:type="dcterms:W3CDTF">2017-05-16T12:58:14Z</dcterms:modified>
</cp:coreProperties>
</file>