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9DE4-D9AC-4459-B819-4EE8CBF645AC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50DF-AD51-4CA8-94B4-A08D7F25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9DE4-D9AC-4459-B819-4EE8CBF645AC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50DF-AD51-4CA8-94B4-A08D7F25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9DE4-D9AC-4459-B819-4EE8CBF645AC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50DF-AD51-4CA8-94B4-A08D7F25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9DE4-D9AC-4459-B819-4EE8CBF645AC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50DF-AD51-4CA8-94B4-A08D7F25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9DE4-D9AC-4459-B819-4EE8CBF645AC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50DF-AD51-4CA8-94B4-A08D7F25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9DE4-D9AC-4459-B819-4EE8CBF645AC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50DF-AD51-4CA8-94B4-A08D7F25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9DE4-D9AC-4459-B819-4EE8CBF645AC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50DF-AD51-4CA8-94B4-A08D7F25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9DE4-D9AC-4459-B819-4EE8CBF645AC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50DF-AD51-4CA8-94B4-A08D7F25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9DE4-D9AC-4459-B819-4EE8CBF645AC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50DF-AD51-4CA8-94B4-A08D7F25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9DE4-D9AC-4459-B819-4EE8CBF645AC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50DF-AD51-4CA8-94B4-A08D7F25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9DE4-D9AC-4459-B819-4EE8CBF645AC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50DF-AD51-4CA8-94B4-A08D7F25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89DE4-D9AC-4459-B819-4EE8CBF645AC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650DF-AD51-4CA8-94B4-A08D7F25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llimpiad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8786874" cy="671514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14338"/>
            <a:ext cx="9144000" cy="7072338"/>
          </a:xfrm>
        </p:spPr>
      </p:pic>
      <p:sp>
        <p:nvSpPr>
          <p:cNvPr id="5" name="Прямоугольник 4"/>
          <p:cNvSpPr/>
          <p:nvPr/>
        </p:nvSpPr>
        <p:spPr>
          <a:xfrm>
            <a:off x="4071934" y="-142900"/>
            <a:ext cx="49292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http://konkurskit.org/</a:t>
            </a:r>
            <a:endParaRPr lang="ru-RU" sz="3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90596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572692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714480" y="5374332"/>
            <a:ext cx="4565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chemeClr val="bg2">
                    <a:lumMod val="10000"/>
                  </a:schemeClr>
                </a:solidFill>
              </a:rPr>
              <a:t>http://www.rm.kirov.ru/index.htm</a:t>
            </a:r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60453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 rot="10800000" flipV="1">
            <a:off x="571472" y="3505945"/>
            <a:ext cx="52472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http://zolotoe-runo.org/</a:t>
            </a:r>
            <a:endParaRPr lang="ru-RU" sz="32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ega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714412" y="0"/>
            <a:ext cx="9858412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71472" y="3244334"/>
            <a:ext cx="55740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http://www.</a:t>
            </a:r>
            <a:r>
              <a:rPr lang="ru-RU" sz="3600" b="1" dirty="0" err="1" smtClean="0"/>
              <a:t>конкурс-пегас.рф</a:t>
            </a:r>
            <a:r>
              <a:rPr lang="ru-RU" sz="3600" b="1" dirty="0" smtClean="0"/>
              <a:t>/</a:t>
            </a:r>
            <a:endParaRPr lang="ru-RU" sz="3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ygko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714480" y="428604"/>
            <a:ext cx="39088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http://ginger-cat.ru/</a:t>
            </a:r>
            <a:endParaRPr lang="ru-RU" sz="3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501158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500298" y="357166"/>
            <a:ext cx="4694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http://mathkang.ru/</a:t>
            </a:r>
            <a:endParaRPr lang="ru-RU" sz="36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87851305_chi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358346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714348" y="1357299"/>
            <a:ext cx="5429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http://www.konkurs-chip.ru/</a:t>
            </a:r>
            <a:endParaRPr lang="ru-RU" sz="2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rjazhev_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14338"/>
            <a:ext cx="9358346" cy="7072338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3244335"/>
            <a:ext cx="92869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https://anglyaz.ru/britanskiybuldog.htm</a:t>
            </a:r>
            <a:r>
              <a:rPr lang="en-US" dirty="0" smtClean="0"/>
              <a:t>l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5" name="Прямоугольник 4"/>
          <p:cNvSpPr/>
          <p:nvPr/>
        </p:nvSpPr>
        <p:spPr>
          <a:xfrm flipH="1">
            <a:off x="4643438" y="3244334"/>
            <a:ext cx="45005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/>
              <a:t>http://www.infoznaika.ru/</a:t>
            </a:r>
            <a:endParaRPr lang="ru-RU" sz="4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35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</cp:revision>
  <dcterms:created xsi:type="dcterms:W3CDTF">2017-05-04T09:55:05Z</dcterms:created>
  <dcterms:modified xsi:type="dcterms:W3CDTF">2017-05-16T18:22:19Z</dcterms:modified>
</cp:coreProperties>
</file>