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EA86664-318F-4F5A-B85B-409541646C95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611DAD-4FFA-41BC-8E69-DD634C5B1E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3888431"/>
          </a:xfrm>
        </p:spPr>
        <p:txBody>
          <a:bodyPr>
            <a:normAutofit/>
          </a:bodyPr>
          <a:lstStyle/>
          <a:p>
            <a:r>
              <a:rPr lang="ru-RU" dirty="0" smtClean="0"/>
              <a:t>Особенности рабочей программы по физической культуре по </a:t>
            </a:r>
            <a:r>
              <a:rPr lang="ru-RU" dirty="0" err="1" smtClean="0"/>
              <a:t>В.И.Ляху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5-9 классы.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</a:p>
          <a:p>
            <a:pPr>
              <a:buFontTx/>
              <a:buChar char="-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Базовая часть – материал в соответствии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компонентом учебного плана, региональный компонент (лыжная подготовка заменяется кроссовой). Выполняет обязательный минимум образования по предмету „Физическая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культура“</a:t>
            </a:r>
          </a:p>
          <a:p>
            <a:pPr>
              <a:buFontTx/>
              <a:buChar char="-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Вариативная часть – программный материал по подвижным играм на основе баскетбола.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89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5725264" cy="5490936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Выдвинута важная задача – разработка проблем формирования нового человека. Одним из аспектов этой важной проблемы – воспитание всесторонне и гармонически развитого человека, является раскрытие закономерностей растущего, развивающегося организма ребёнка.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80728"/>
            <a:ext cx="25922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98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усилить акцент на воспитание положительных мотивов, интересов, привычки и потребности к систематическим занятиям физическими упражнениями, больше внимания уделять обучению школьников умениям самостоятельно заниматься, воспитанию убеждения в значимости занятий физкультурой. Содержание уроков строить так, чтобы удовлетворять наиболее актуальные потребности обучающихся в активной деятельности, познании, общении, утверждении собственной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278300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Целью является: формирование физически развитой личности, способной активно использовать ценности физической культуры для укрепления и длительного сохранения собственного здоровья, оптимизации трудовой деятельности и организации активного отдыха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149080"/>
            <a:ext cx="5699357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9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физического воспитания учащихся: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укрепление здоровья учащихся, улучшение осанки, профилактику плоскостопия, содействие гармоничному развитию, выбору устойчивости к неблагоприятным условиям внешней среды;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школой движений; - развитие координационных и кондиционных способностей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о личной гигиене, режиме дня, влияние физических упражнений на состояние здоровья, работоспособности и развитии двигательных способностей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выработку представлений об основных видах спорта;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к самостоятельным занятиям физическими упражнениями, подвижными играми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требованием проведения современного урока по физической культу</a:t>
            </a:r>
          </a:p>
        </p:txBody>
      </p:sp>
    </p:spTree>
    <p:extLst>
      <p:ext uri="{BB962C8B-B14F-4D97-AF65-F5344CB8AC3E}">
        <p14:creationId xmlns:p14="http://schemas.microsoft.com/office/powerpoint/2010/main" val="862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692696"/>
            <a:ext cx="8183880" cy="532859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требованием проведения современного урока по физической культуре является обеспечение дифференцированного и индивидуального подхода к учащимся с учетом состояния здоровья, пола, физического развития, двигательной подготовленности, особенностей развития психических свойств и качеств, соблюдения гигиенических норм.</a:t>
            </a:r>
          </a:p>
        </p:txBody>
      </p:sp>
    </p:spTree>
    <p:extLst>
      <p:ext uri="{BB962C8B-B14F-4D97-AF65-F5344CB8AC3E}">
        <p14:creationId xmlns:p14="http://schemas.microsoft.com/office/powerpoint/2010/main" val="379323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Курс «Физическая культура» изучается </a:t>
            </a:r>
            <a:r>
              <a:rPr lang="ru-RU" dirty="0" smtClean="0"/>
              <a:t>с 5 </a:t>
            </a:r>
            <a:r>
              <a:rPr lang="ru-RU" dirty="0"/>
              <a:t>по </a:t>
            </a:r>
            <a:r>
              <a:rPr lang="ru-RU" dirty="0" smtClean="0"/>
              <a:t>9 </a:t>
            </a:r>
            <a:r>
              <a:rPr lang="ru-RU" dirty="0"/>
              <a:t>класс из расчёта 3 ч в неделю (всего 405 ч): в </a:t>
            </a:r>
            <a:r>
              <a:rPr lang="ru-RU" dirty="0" smtClean="0"/>
              <a:t>5 </a:t>
            </a:r>
            <a:r>
              <a:rPr lang="ru-RU" dirty="0"/>
              <a:t>классе — </a:t>
            </a:r>
            <a:r>
              <a:rPr lang="ru-RU" dirty="0" smtClean="0"/>
              <a:t>102 </a:t>
            </a:r>
            <a:r>
              <a:rPr lang="ru-RU" dirty="0"/>
              <a:t>ч, во </a:t>
            </a:r>
            <a:r>
              <a:rPr lang="ru-RU" dirty="0" smtClean="0"/>
              <a:t>6 </a:t>
            </a:r>
            <a:r>
              <a:rPr lang="ru-RU" dirty="0"/>
              <a:t>классе — 102 ч, в </a:t>
            </a:r>
            <a:r>
              <a:rPr lang="ru-RU" dirty="0" smtClean="0"/>
              <a:t>7 </a:t>
            </a:r>
            <a:r>
              <a:rPr lang="ru-RU" dirty="0"/>
              <a:t>классе— 102 ч, в </a:t>
            </a:r>
            <a:r>
              <a:rPr lang="ru-RU" dirty="0" smtClean="0"/>
              <a:t>8 </a:t>
            </a:r>
            <a:r>
              <a:rPr lang="ru-RU" dirty="0"/>
              <a:t>классе— 102 </a:t>
            </a:r>
            <a:r>
              <a:rPr lang="ru-RU" dirty="0" smtClean="0"/>
              <a:t>ч, в 9 классе – 102 </a:t>
            </a:r>
            <a:r>
              <a:rPr lang="ru-RU" dirty="0" err="1" smtClean="0"/>
              <a:t>ч.Третий</a:t>
            </a:r>
            <a:r>
              <a:rPr lang="ru-RU" dirty="0" smtClean="0"/>
              <a:t> </a:t>
            </a:r>
            <a:r>
              <a:rPr lang="ru-RU" dirty="0"/>
              <a:t>час на преподавание учебного предмета «Физическая культура» был введён приказом </a:t>
            </a:r>
            <a:r>
              <a:rPr lang="ru-RU" dirty="0" err="1"/>
              <a:t>Минобрнауки</a:t>
            </a:r>
            <a:r>
              <a:rPr lang="ru-RU" dirty="0"/>
              <a:t> от 30 августа 2010 г. № 889. В приказе было указано: «Третий час учебного предмета «Физическая культура» использовать на увеличение двигательной активности и развитие физических качеств обучающихся, внедрение современных систем физического воспитания»</a:t>
            </a:r>
          </a:p>
        </p:txBody>
      </p:sp>
    </p:spTree>
    <p:extLst>
      <p:ext uri="{BB962C8B-B14F-4D97-AF65-F5344CB8AC3E}">
        <p14:creationId xmlns:p14="http://schemas.microsoft.com/office/powerpoint/2010/main" val="379838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</TotalTime>
  <Words>418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Особенности рабочей программы по физической культуре по В.И.Ляху 5-9 классы.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рабочей программы по физической культуре по В.И.Ляху</dc:title>
  <dc:creator>Никита</dc:creator>
  <cp:lastModifiedBy>Никита</cp:lastModifiedBy>
  <cp:revision>4</cp:revision>
  <dcterms:created xsi:type="dcterms:W3CDTF">2017-05-16T04:14:53Z</dcterms:created>
  <dcterms:modified xsi:type="dcterms:W3CDTF">2017-05-16T04:46:41Z</dcterms:modified>
</cp:coreProperties>
</file>