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sldIdLst>
    <p:sldId id="256" r:id="rId3"/>
    <p:sldId id="257" r:id="rId4"/>
    <p:sldId id="264" r:id="rId5"/>
    <p:sldId id="259" r:id="rId6"/>
    <p:sldId id="267" r:id="rId7"/>
    <p:sldId id="260" r:id="rId8"/>
    <p:sldId id="261" r:id="rId9"/>
    <p:sldId id="265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0789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D8841-BA53-490A-ABF8-7B73C422125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977CA-E08D-43F6-B94F-1964C6B4E176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1C0A3-8899-41AC-B587-757725254AF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D7B11E-0736-44F8-BC85-738289F7664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C75057-62E0-4FDE-9D38-8FBD57605D7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F33667-23F5-49B4-9346-539C5915C58A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51574-EC38-4E3B-927B-FEC86F5755EA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67E22A-B2D7-4CC7-94EC-F1D3E4599A6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EF3D7C-3394-474E-8B56-E06D00F8197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3AC4B-98C0-4B0E-A85C-D0DAC3431B5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887388-E2D0-42F7-9116-D8E3907FBB4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453564\Desktop\fon-shkolnaya-doska-1-sentyabr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647"/>
            <a:ext cx="9144000" cy="66517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37023" y="2016834"/>
            <a:ext cx="5035032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 математики в 1 классе</a:t>
            </a:r>
          </a:p>
          <a:p>
            <a:pPr algn="ctr"/>
            <a:r>
              <a:rPr lang="ru-RU" sz="32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России»</a:t>
            </a:r>
            <a:endParaRPr lang="ru-RU" sz="3200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37494" y="3439885"/>
            <a:ext cx="6034089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i="1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Отсчитывание и присчитывание по 2</a:t>
            </a:r>
            <a:endParaRPr lang="ru-RU" sz="2800" i="1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078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421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060848"/>
            <a:ext cx="8676456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b="0" dirty="0" smtClean="0">
                <a:ln>
                  <a:solidFill>
                    <a:schemeClr val="tx1"/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000" b="0" dirty="0">
                <a:ln>
                  <a:solidFill>
                    <a:schemeClr val="tx1"/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Матема</a:t>
            </a:r>
            <a:r>
              <a:rPr lang="ru-RU" sz="6000" b="0" dirty="0" smtClean="0">
                <a:ln>
                  <a:solidFill>
                    <a:schemeClr val="tx1"/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тика   ум   точит</a:t>
            </a:r>
            <a:r>
              <a:rPr lang="ru-RU" b="0" dirty="0" smtClean="0">
                <a:ln>
                  <a:solidFill>
                    <a:schemeClr val="tx1"/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0" dirty="0">
              <a:ln>
                <a:solidFill>
                  <a:schemeClr val="tx1"/>
                </a:solidFill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468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12954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4099" name="Arc 8"/>
          <p:cNvSpPr>
            <a:spLocks/>
          </p:cNvSpPr>
          <p:nvPr/>
        </p:nvSpPr>
        <p:spPr bwMode="auto">
          <a:xfrm rot="901265">
            <a:off x="3159125" y="1304925"/>
            <a:ext cx="2324100" cy="1433513"/>
          </a:xfrm>
          <a:custGeom>
            <a:avLst/>
            <a:gdLst>
              <a:gd name="T0" fmla="*/ 0 w 43055"/>
              <a:gd name="T1" fmla="*/ 1007610 h 27179"/>
              <a:gd name="T2" fmla="*/ 2284533 w 43055"/>
              <a:gd name="T3" fmla="*/ 1433513 h 27179"/>
              <a:gd name="T4" fmla="*/ 1158136 w 43055"/>
              <a:gd name="T5" fmla="*/ 1139258 h 27179"/>
              <a:gd name="T6" fmla="*/ 0 60000 65536"/>
              <a:gd name="T7" fmla="*/ 0 60000 65536"/>
              <a:gd name="T8" fmla="*/ 0 60000 65536"/>
              <a:gd name="T9" fmla="*/ 0 w 43055"/>
              <a:gd name="T10" fmla="*/ 0 h 27179"/>
              <a:gd name="T11" fmla="*/ 43055 w 43055"/>
              <a:gd name="T12" fmla="*/ 27179 h 271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055" h="27179" fill="none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</a:path>
              <a:path w="43055" h="27179" stroke="0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  <a:lnTo>
                  <a:pt x="21455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4100" name="Oval 10"/>
          <p:cNvSpPr>
            <a:spLocks noChangeArrowheads="1"/>
          </p:cNvSpPr>
          <p:nvPr/>
        </p:nvSpPr>
        <p:spPr bwMode="auto">
          <a:xfrm>
            <a:off x="3048000" y="1981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4101" name="Line 9"/>
          <p:cNvSpPr>
            <a:spLocks noChangeShapeType="1"/>
          </p:cNvSpPr>
          <p:nvPr/>
        </p:nvSpPr>
        <p:spPr bwMode="auto">
          <a:xfrm flipH="1">
            <a:off x="2743200" y="2971800"/>
            <a:ext cx="2514600" cy="3048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102" name="Freeform 12"/>
          <p:cNvSpPr>
            <a:spLocks/>
          </p:cNvSpPr>
          <p:nvPr/>
        </p:nvSpPr>
        <p:spPr bwMode="auto">
          <a:xfrm>
            <a:off x="2743200" y="5562600"/>
            <a:ext cx="2667000" cy="469900"/>
          </a:xfrm>
          <a:custGeom>
            <a:avLst/>
            <a:gdLst>
              <a:gd name="T0" fmla="*/ 0 w 1680"/>
              <a:gd name="T1" fmla="*/ 240 h 248"/>
              <a:gd name="T2" fmla="*/ 720 w 1680"/>
              <a:gd name="T3" fmla="*/ 48 h 248"/>
              <a:gd name="T4" fmla="*/ 1248 w 1680"/>
              <a:gd name="T5" fmla="*/ 240 h 248"/>
              <a:gd name="T6" fmla="*/ 1680 w 1680"/>
              <a:gd name="T7" fmla="*/ 0 h 248"/>
              <a:gd name="T8" fmla="*/ 0 60000 65536"/>
              <a:gd name="T9" fmla="*/ 0 60000 65536"/>
              <a:gd name="T10" fmla="*/ 0 60000 65536"/>
              <a:gd name="T11" fmla="*/ 0 60000 65536"/>
              <a:gd name="T12" fmla="*/ 0 w 1680"/>
              <a:gd name="T13" fmla="*/ 0 h 248"/>
              <a:gd name="T14" fmla="*/ 1680 w 1680"/>
              <a:gd name="T15" fmla="*/ 248 h 2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80" h="248">
                <a:moveTo>
                  <a:pt x="0" y="240"/>
                </a:moveTo>
                <a:cubicBezTo>
                  <a:pt x="256" y="144"/>
                  <a:pt x="512" y="48"/>
                  <a:pt x="720" y="48"/>
                </a:cubicBezTo>
                <a:cubicBezTo>
                  <a:pt x="928" y="48"/>
                  <a:pt x="1088" y="248"/>
                  <a:pt x="1248" y="240"/>
                </a:cubicBezTo>
                <a:cubicBezTo>
                  <a:pt x="1408" y="232"/>
                  <a:pt x="1608" y="40"/>
                  <a:pt x="1680" y="0"/>
                </a:cubicBezTo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51466">
            <a:off x="2263775" y="708025"/>
            <a:ext cx="3873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6" name="Oval 3"/>
          <p:cNvSpPr>
            <a:spLocks noChangeArrowheads="1"/>
          </p:cNvSpPr>
          <p:nvPr/>
        </p:nvSpPr>
        <p:spPr bwMode="auto">
          <a:xfrm>
            <a:off x="2667000" y="5867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077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116 C 0.01319 -0.03215 0.02882 -0.06152 0.04583 -0.08025 C 0.06337 -0.09852 0.08212 -0.108 0.10191 -0.11355 C 0.12188 -0.11702 0.14722 -0.11702 0.16597 -0.11355 C 0.18507 -0.108 0.20208 -0.08881 0.21424 -0.08025 C 0.22622 -0.07077 0.23125 -0.07285 0.23819 -0.05782 C 0.24462 -0.04325 0.2526 -0.01758 0.25399 0.00856 C 0.25625 0.03469 0.2526 0.07169 0.24583 0.09783 C 0.23906 0.12327 0.2526 0.09598 0.21424 0.16466 C 0.175 0.23219 0.05399 0.43987 0.01406 0.50925 C -0.02622 0.57771 -0.02639 0.57007 -0.02622 0.57539 C -0.02483 0.58349 0.00434 0.55111 0.0217 0.54278 C 0.03889 0.53284 0.0592 0.52012 0.07813 0.52012 C 0.09688 0.52012 0.11788 0.53469 0.13403 0.54278 C 0.14965 0.54972 0.15799 0.56799 0.17378 0.56452 C 0.18976 0.56013 0.22049 0.52729 0.22969 0.52012 " pathEditMode="relative" rAng="0" ptsTypes="aaaaaaaaaaaaaaaA">
                                      <p:cBhvr>
                                        <p:cTn id="6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0" y="2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555776" y="1916832"/>
            <a:ext cx="1728192" cy="1728192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88024" y="1916832"/>
            <a:ext cx="1728192" cy="1728192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164288" y="1928324"/>
            <a:ext cx="1728192" cy="1728192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14399" y="1916832"/>
            <a:ext cx="1728192" cy="1728192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432048" y="3636572"/>
            <a:ext cx="432048" cy="864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965168" y="3602226"/>
            <a:ext cx="432048" cy="864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7308304" y="3588703"/>
            <a:ext cx="432048" cy="864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699792" y="3602226"/>
            <a:ext cx="432048" cy="864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309051" y="3602226"/>
            <a:ext cx="316769" cy="864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693535" y="3636573"/>
            <a:ext cx="316769" cy="864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936054" y="3602226"/>
            <a:ext cx="316769" cy="864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8472823" y="3573491"/>
            <a:ext cx="316769" cy="864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08520" y="4457480"/>
            <a:ext cx="755576" cy="683057"/>
          </a:xfrm>
          <a:prstGeom prst="rect">
            <a:avLst/>
          </a:prstGeom>
          <a:solidFill>
            <a:srgbClr val="F0789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48032" y="4457479"/>
            <a:ext cx="755576" cy="683057"/>
          </a:xfrm>
          <a:prstGeom prst="rect">
            <a:avLst/>
          </a:prstGeom>
          <a:solidFill>
            <a:srgbClr val="F0789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376264" y="4466322"/>
            <a:ext cx="755576" cy="683057"/>
          </a:xfrm>
          <a:prstGeom prst="rect">
            <a:avLst/>
          </a:prstGeom>
          <a:solidFill>
            <a:srgbClr val="F0789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632516" y="4466321"/>
            <a:ext cx="755576" cy="683057"/>
          </a:xfrm>
          <a:prstGeom prst="rect">
            <a:avLst/>
          </a:prstGeom>
          <a:solidFill>
            <a:srgbClr val="F0789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641640" y="4470935"/>
            <a:ext cx="755576" cy="683057"/>
          </a:xfrm>
          <a:prstGeom prst="rect">
            <a:avLst/>
          </a:prstGeom>
          <a:solidFill>
            <a:srgbClr val="F0789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875035" y="4460357"/>
            <a:ext cx="755576" cy="683057"/>
          </a:xfrm>
          <a:prstGeom prst="rect">
            <a:avLst/>
          </a:prstGeom>
          <a:solidFill>
            <a:srgbClr val="F0789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984776" y="4437587"/>
            <a:ext cx="755576" cy="683057"/>
          </a:xfrm>
          <a:prstGeom prst="rect">
            <a:avLst/>
          </a:prstGeom>
          <a:solidFill>
            <a:srgbClr val="F0789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253419" y="4437586"/>
            <a:ext cx="755576" cy="683057"/>
          </a:xfrm>
          <a:prstGeom prst="rect">
            <a:avLst/>
          </a:prstGeom>
          <a:solidFill>
            <a:srgbClr val="F0789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80602" y="2319263"/>
            <a:ext cx="9957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124759" y="2330755"/>
            <a:ext cx="590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383972" y="2319263"/>
            <a:ext cx="590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775652" y="2342247"/>
            <a:ext cx="590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8521" y="4477344"/>
            <a:ext cx="4555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8</a:t>
            </a:r>
            <a:endParaRPr lang="ru-RU" sz="36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55776" y="4500668"/>
            <a:ext cx="4555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3</a:t>
            </a:r>
            <a:endParaRPr lang="ru-RU" sz="36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060642" y="4478719"/>
            <a:ext cx="4555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2</a:t>
            </a:r>
            <a:endParaRPr lang="ru-RU" sz="36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164288" y="4478719"/>
            <a:ext cx="4555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2</a:t>
            </a:r>
            <a:endParaRPr lang="ru-RU" sz="36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398033" y="4477344"/>
            <a:ext cx="4555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2</a:t>
            </a:r>
            <a:endParaRPr lang="ru-RU" sz="36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828394" y="4477344"/>
            <a:ext cx="4555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2</a:t>
            </a:r>
            <a:endParaRPr lang="ru-RU" sz="36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88024" y="4489297"/>
            <a:ext cx="4555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5</a:t>
            </a:r>
            <a:endParaRPr lang="ru-RU" sz="36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8403420" y="4437586"/>
            <a:ext cx="4555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7</a:t>
            </a:r>
            <a:endParaRPr lang="ru-RU" sz="36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814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88640"/>
            <a:ext cx="1296144" cy="5184576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404664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1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268760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3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2204864"/>
            <a:ext cx="590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5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3212976"/>
            <a:ext cx="590226" cy="92333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7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4149080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9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68144" y="188640"/>
            <a:ext cx="1296144" cy="5184576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476672"/>
            <a:ext cx="9957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10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28184" y="1340768"/>
            <a:ext cx="590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8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14940" y="2204864"/>
            <a:ext cx="590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6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14940" y="3140968"/>
            <a:ext cx="590225" cy="92333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4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86948" y="4149080"/>
            <a:ext cx="590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2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894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5439" y="318717"/>
            <a:ext cx="2088232" cy="30761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00" y="608556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54" y="2132855"/>
            <a:ext cx="898384" cy="60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Блок-схема: процесс 4"/>
          <p:cNvSpPr/>
          <p:nvPr/>
        </p:nvSpPr>
        <p:spPr>
          <a:xfrm>
            <a:off x="155438" y="3801548"/>
            <a:ext cx="8764661" cy="647328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      </a:t>
            </a:r>
            <a:r>
              <a:rPr lang="ru-RU" sz="2400" dirty="0" smtClean="0"/>
              <a:t>2+</a:t>
            </a:r>
            <a:r>
              <a:rPr lang="ru-RU" sz="3200" dirty="0" smtClean="0"/>
              <a:t> </a:t>
            </a:r>
            <a:r>
              <a:rPr lang="ru-RU" sz="2400" dirty="0" smtClean="0"/>
              <a:t>  = 4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65409" y="3964561"/>
            <a:ext cx="519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2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73745" y="318715"/>
            <a:ext cx="2088232" cy="30761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55327" y="353643"/>
            <a:ext cx="2088232" cy="30761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948040" y="412458"/>
            <a:ext cx="2088232" cy="30761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537" y="529135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521" y="1809182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675" y="1209424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675" y="2354086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880" y="528091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986" y="1237028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986" y="2013801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124" y="776046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124" y="2354085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124" y="1533094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791" y="1834938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294" y="1161837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791" y="571072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035" y="2515819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410" y="2515819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410" y="1809181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962" y="1161837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962" y="596004"/>
            <a:ext cx="966138" cy="64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337366" y="3849127"/>
            <a:ext cx="12346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</a:rPr>
              <a:t>4+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  </a:t>
            </a:r>
            <a:r>
              <a:rPr lang="ru-RU" sz="2400" dirty="0">
                <a:solidFill>
                  <a:prstClr val="black"/>
                </a:solidFill>
              </a:rPr>
              <a:t>= </a:t>
            </a:r>
            <a:r>
              <a:rPr lang="ru-RU" sz="2400" dirty="0" smtClean="0">
                <a:solidFill>
                  <a:prstClr val="black"/>
                </a:solidFill>
              </a:rPr>
              <a:t>6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677397" y="3964560"/>
            <a:ext cx="519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2</a:t>
            </a:r>
            <a:endParaRPr lang="ru-RU" sz="2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900787" y="4026115"/>
            <a:ext cx="519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8</a:t>
            </a:r>
            <a:endParaRPr lang="ru-RU" sz="2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998280" y="3903005"/>
            <a:ext cx="979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</a:rPr>
              <a:t>6+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  =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368282" y="4026115"/>
            <a:ext cx="519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2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683363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8" grpId="0"/>
      <p:bldP spid="39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6925" y="318717"/>
            <a:ext cx="2088232" cy="30761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55438" y="3801548"/>
            <a:ext cx="8764661" cy="647328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      </a:t>
            </a:r>
            <a:r>
              <a:rPr lang="ru-RU" sz="2400" dirty="0" smtClean="0"/>
              <a:t>9-</a:t>
            </a:r>
            <a:r>
              <a:rPr lang="ru-RU" sz="3200" dirty="0" smtClean="0"/>
              <a:t> </a:t>
            </a:r>
            <a:r>
              <a:rPr lang="ru-RU" sz="2400" dirty="0" smtClean="0"/>
              <a:t>  = 7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18858" y="3964559"/>
            <a:ext cx="519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2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73745" y="318715"/>
            <a:ext cx="2088232" cy="30761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55327" y="353643"/>
            <a:ext cx="2088232" cy="30761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948040" y="412458"/>
            <a:ext cx="2088232" cy="30761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37366" y="3849127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</a:rPr>
              <a:t>7-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  </a:t>
            </a:r>
            <a:r>
              <a:rPr lang="ru-RU" sz="2400" dirty="0">
                <a:solidFill>
                  <a:prstClr val="black"/>
                </a:solidFill>
              </a:rPr>
              <a:t>= </a:t>
            </a:r>
            <a:r>
              <a:rPr lang="ru-RU" sz="2400" dirty="0" smtClean="0">
                <a:solidFill>
                  <a:prstClr val="black"/>
                </a:solidFill>
              </a:rPr>
              <a:t>5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717129" y="3964560"/>
            <a:ext cx="519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2</a:t>
            </a:r>
            <a:endParaRPr lang="ru-RU" sz="2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900787" y="4026115"/>
            <a:ext cx="519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3</a:t>
            </a:r>
            <a:endParaRPr lang="ru-RU" sz="2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998280" y="3903005"/>
            <a:ext cx="9316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</a:rPr>
              <a:t>5-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  =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381713" y="3996497"/>
            <a:ext cx="519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2</a:t>
            </a:r>
            <a:endParaRPr lang="ru-RU" sz="2400" dirty="0"/>
          </a:p>
        </p:txBody>
      </p:sp>
      <p:pic>
        <p:nvPicPr>
          <p:cNvPr id="33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454890" y="595982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989313" y="621075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1547664" y="638963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432684" y="597026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415200" y="1924658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965409" y="1953369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1519294" y="1277313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415200" y="1277312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946638" y="1297620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1519294" y="1940027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3779912" y="669412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3182229" y="664136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2555776" y="642063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3741034" y="2004258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3136319" y="1297619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2624944" y="1969642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3173219" y="2013801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5463811" y="1352728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6043330" y="2024726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4876394" y="2004257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6016893" y="674759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4860032" y="664135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8316416" y="2464930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7756524" y="1600984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http://img.cliparto.com/pic/s/183653/3055850-hazeln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523" b="38268"/>
          <a:stretch/>
        </p:blipFill>
        <p:spPr bwMode="auto">
          <a:xfrm>
            <a:off x="7190276" y="860117"/>
            <a:ext cx="471264" cy="511561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 rot="13499107">
            <a:off x="844011" y="591938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Равнобедренный треугольник 61"/>
          <p:cNvSpPr/>
          <p:nvPr/>
        </p:nvSpPr>
        <p:spPr>
          <a:xfrm rot="13499107">
            <a:off x="1440538" y="657092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Равнобедренный треугольник 62"/>
          <p:cNvSpPr/>
          <p:nvPr/>
        </p:nvSpPr>
        <p:spPr>
          <a:xfrm rot="13499107">
            <a:off x="1958991" y="687540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Равнобедренный треугольник 63"/>
          <p:cNvSpPr/>
          <p:nvPr/>
        </p:nvSpPr>
        <p:spPr>
          <a:xfrm rot="13499107">
            <a:off x="828435" y="1295441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Равнобедренный треугольник 64"/>
          <p:cNvSpPr/>
          <p:nvPr/>
        </p:nvSpPr>
        <p:spPr>
          <a:xfrm rot="13499107">
            <a:off x="1329143" y="1317056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Равнобедренный треугольник 65"/>
          <p:cNvSpPr/>
          <p:nvPr/>
        </p:nvSpPr>
        <p:spPr>
          <a:xfrm rot="13499107">
            <a:off x="1958989" y="1317057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Равнобедренный треугольник 66"/>
          <p:cNvSpPr/>
          <p:nvPr/>
        </p:nvSpPr>
        <p:spPr>
          <a:xfrm rot="13499107">
            <a:off x="828869" y="1941905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Равнобедренный треугольник 67"/>
          <p:cNvSpPr/>
          <p:nvPr/>
        </p:nvSpPr>
        <p:spPr>
          <a:xfrm rot="13499107">
            <a:off x="1386787" y="1971497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Равнобедренный треугольник 68"/>
          <p:cNvSpPr/>
          <p:nvPr/>
        </p:nvSpPr>
        <p:spPr>
          <a:xfrm rot="13499107">
            <a:off x="1951510" y="1971496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Равнобедренный треугольник 69"/>
          <p:cNvSpPr/>
          <p:nvPr/>
        </p:nvSpPr>
        <p:spPr>
          <a:xfrm rot="13499107">
            <a:off x="3012342" y="697963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Равнобедренный треугольник 70"/>
          <p:cNvSpPr/>
          <p:nvPr/>
        </p:nvSpPr>
        <p:spPr>
          <a:xfrm rot="13499107">
            <a:off x="3619035" y="711086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Равнобедренный треугольник 71"/>
          <p:cNvSpPr/>
          <p:nvPr/>
        </p:nvSpPr>
        <p:spPr>
          <a:xfrm rot="13499107">
            <a:off x="4231963" y="711086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Равнобедренный треугольник 72"/>
          <p:cNvSpPr/>
          <p:nvPr/>
        </p:nvSpPr>
        <p:spPr>
          <a:xfrm rot="13499107">
            <a:off x="3578456" y="1349323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Равнобедренный треугольник 73"/>
          <p:cNvSpPr/>
          <p:nvPr/>
        </p:nvSpPr>
        <p:spPr>
          <a:xfrm rot="13499107">
            <a:off x="3068044" y="2028041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Равнобедренный треугольник 74"/>
          <p:cNvSpPr/>
          <p:nvPr/>
        </p:nvSpPr>
        <p:spPr>
          <a:xfrm rot="13499107">
            <a:off x="3584547" y="2022384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Равнобедренный треугольник 75"/>
          <p:cNvSpPr/>
          <p:nvPr/>
        </p:nvSpPr>
        <p:spPr>
          <a:xfrm rot="13499107">
            <a:off x="4131021" y="2053633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Равнобедренный треугольник 76"/>
          <p:cNvSpPr/>
          <p:nvPr/>
        </p:nvSpPr>
        <p:spPr>
          <a:xfrm rot="13499107">
            <a:off x="5244718" y="691697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Равнобедренный треугольник 77"/>
          <p:cNvSpPr/>
          <p:nvPr/>
        </p:nvSpPr>
        <p:spPr>
          <a:xfrm rot="13499107">
            <a:off x="6428220" y="724509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Равнобедренный треугольник 78"/>
          <p:cNvSpPr/>
          <p:nvPr/>
        </p:nvSpPr>
        <p:spPr>
          <a:xfrm rot="13499107">
            <a:off x="5882453" y="1396390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Равнобедренный треугольник 79"/>
          <p:cNvSpPr/>
          <p:nvPr/>
        </p:nvSpPr>
        <p:spPr>
          <a:xfrm rot="13499107">
            <a:off x="5302934" y="2072445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Равнобедренный треугольник 80"/>
          <p:cNvSpPr/>
          <p:nvPr/>
        </p:nvSpPr>
        <p:spPr>
          <a:xfrm rot="13499107">
            <a:off x="6480372" y="2085061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Равнобедренный треугольник 81"/>
          <p:cNvSpPr/>
          <p:nvPr/>
        </p:nvSpPr>
        <p:spPr>
          <a:xfrm rot="13499107">
            <a:off x="7595647" y="917308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Равнобедренный треугольник 82"/>
          <p:cNvSpPr/>
          <p:nvPr/>
        </p:nvSpPr>
        <p:spPr>
          <a:xfrm rot="13499107">
            <a:off x="8167851" y="1671420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Равнобедренный треугольник 83"/>
          <p:cNvSpPr/>
          <p:nvPr/>
        </p:nvSpPr>
        <p:spPr>
          <a:xfrm rot="13499107">
            <a:off x="8727743" y="2485296"/>
            <a:ext cx="119873" cy="165642"/>
          </a:xfrm>
          <a:prstGeom prst="triangle">
            <a:avLst>
              <a:gd name="adj" fmla="val 74452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567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8" grpId="0"/>
      <p:bldP spid="39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09" t="80924" b="3748"/>
          <a:stretch/>
        </p:blipFill>
        <p:spPr bwMode="auto">
          <a:xfrm>
            <a:off x="182342" y="260648"/>
            <a:ext cx="781476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2342" y="1815451"/>
            <a:ext cx="1146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9+1=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001" y="2564903"/>
            <a:ext cx="12971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10-2=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16488" y="2564903"/>
            <a:ext cx="1146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8+1=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1815450"/>
            <a:ext cx="1146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5+2=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16488" y="1836344"/>
            <a:ext cx="1146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9+1=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2564903"/>
            <a:ext cx="10567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8-2=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3933054"/>
            <a:ext cx="14478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7-1-1=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28806" y="3933053"/>
            <a:ext cx="16273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0+1+1=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14880" y="1836344"/>
            <a:ext cx="66556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12255" y="2564903"/>
            <a:ext cx="4251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62956" y="1836344"/>
            <a:ext cx="4251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78767" y="2564903"/>
            <a:ext cx="4251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302644" y="1815449"/>
            <a:ext cx="4251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12294" y="2564903"/>
            <a:ext cx="4251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00784" y="3949755"/>
            <a:ext cx="4251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84168" y="3933052"/>
            <a:ext cx="4251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>
                  <a:solidFill>
                    <a:schemeClr val="tx1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3200" b="1" cap="none" spc="0" dirty="0">
              <a:ln w="1905">
                <a:solidFill>
                  <a:schemeClr val="tx1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488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178</TotalTime>
  <Words>95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Воздушный поток</vt:lpstr>
      <vt:lpstr>1_Воздушный поток</vt:lpstr>
      <vt:lpstr>Слайд 1</vt:lpstr>
      <vt:lpstr>«Математика   ум   точит»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453564</dc:creator>
  <cp:lastModifiedBy>Пользователь Windows</cp:lastModifiedBy>
  <cp:revision>16</cp:revision>
  <dcterms:created xsi:type="dcterms:W3CDTF">2016-11-16T16:56:44Z</dcterms:created>
  <dcterms:modified xsi:type="dcterms:W3CDTF">2016-11-29T07:31:46Z</dcterms:modified>
</cp:coreProperties>
</file>