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83" r:id="rId3"/>
    <p:sldId id="300" r:id="rId4"/>
    <p:sldId id="257" r:id="rId5"/>
    <p:sldId id="259" r:id="rId6"/>
    <p:sldId id="261" r:id="rId7"/>
    <p:sldId id="268" r:id="rId8"/>
    <p:sldId id="267" r:id="rId9"/>
    <p:sldId id="263" r:id="rId10"/>
    <p:sldId id="272" r:id="rId11"/>
    <p:sldId id="274" r:id="rId12"/>
    <p:sldId id="286" r:id="rId13"/>
    <p:sldId id="292" r:id="rId14"/>
    <p:sldId id="293" r:id="rId15"/>
    <p:sldId id="294" r:id="rId16"/>
    <p:sldId id="295" r:id="rId17"/>
    <p:sldId id="296" r:id="rId18"/>
    <p:sldId id="297" r:id="rId19"/>
    <p:sldId id="298" r:id="rId20"/>
    <p:sldId id="281" r:id="rId21"/>
    <p:sldId id="299" r:id="rId22"/>
    <p:sldId id="277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607" autoAdjust="0"/>
  </p:normalViewPr>
  <p:slideViewPr>
    <p:cSldViewPr>
      <p:cViewPr>
        <p:scale>
          <a:sx n="75" d="100"/>
          <a:sy n="75" d="100"/>
        </p:scale>
        <p:origin x="-121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073407-9296-4E77-8160-264B5CADF075}" type="datetimeFigureOut">
              <a:rPr lang="ru-RU" smtClean="0"/>
              <a:pPr/>
              <a:t>09.04.2017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8356E6-F8D0-4F33-8AFA-4E7E31275B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0%BF%D0%BE%D1%80%D1%82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ru.wikipedia.org/wiki/%D0%A8%D0%B0%D0%B9%D0%B1%D0%B0_(%D1%85%D0%BE%D0%BA%D0%BA%D0%B5%D0%B9_%D1%81_%D1%88%D0%B0%D0%B9%D0%B1%D0%BE%D0%B9)" TargetMode="Externa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0%BF%D0%BE%D1%80%D1%82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ru.wikipedia.org/wiki/%D0%92%D0%B8%D0%B4_%D1%81%D0%BF%D0%BE%D1%80%D1%82%D0%B0" TargetMode="External"/><Relationship Id="rId5" Type="http://schemas.openxmlformats.org/officeDocument/2006/relationships/hyperlink" Target="http://ru.wikipedia.org/wiki/%D0%92%D0%BE%D1%80%D0%BE%D1%82%D0%B0_(%D1%81%D0%BF%D0%BE%D1%80%D1%82)" TargetMode="External"/><Relationship Id="rId4" Type="http://schemas.openxmlformats.org/officeDocument/2006/relationships/hyperlink" Target="http://ru.wikipedia.org/wiki/%D0%A4%D1%83%D1%82%D0%B1%D0%BE%D0%BB%D1%8C%D0%BD%D1%8B%D0%B9_%D0%BC%D1%8F%D1%87" TargetMode="Externa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0%BF%D0%BE%D1%80%D1%82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ru.wikipedia.org/wiki/%D0%92%D0%BE%D0%BB%D0%B5%D0%B9%D0%B1%D0%BE%D0%BB%D1%8C%D0%BD%D1%8B%D0%B9_%D0%BC%D1%8F%D1%87" TargetMode="External"/><Relationship Id="rId5" Type="http://schemas.openxmlformats.org/officeDocument/2006/relationships/hyperlink" Target="https://ru.wikipedia.org/w/index.php?title=%D0%A1%D0%B5%D1%82%D0%BA%D0%B0_(%D1%81%D0%BF%D0%BE%D1%80%D1%82%D0%B8%D0%B2%D0%BD%D0%B0%D1%8F)&amp;action=edit&amp;redlink=1" TargetMode="External"/><Relationship Id="rId4" Type="http://schemas.openxmlformats.org/officeDocument/2006/relationships/hyperlink" Target="https://ru.wikipedia.org/wiki/%D0%92%D0%BE%D0%BB%D0%B5%D0%B9%D0%B1%D0%BE%D0%BB%D1%8C%D0%BD%D0%B0%D1%8F_%D0%BF%D0%BB%D0%BE%D1%89%D0%B0%D0%B4%D0%BA%D0%B0" TargetMode="External"/></Relationships>
</file>

<file path=ppt/notesSlides/_rels/notes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8%D0%B0%D0%B3%D0%B8_%D0%B2_%D1%84%D0%B8%D0%B3%D1%83%D1%80%D0%BD%D0%BE%D0%BC_%D0%BA%D0%B0%D1%82%D0%B0%D0%BD%D0%B8%D0%B8" TargetMode="External"/><Relationship Id="rId3" Type="http://schemas.openxmlformats.org/officeDocument/2006/relationships/hyperlink" Target="http://ru.wikipedia.org/wiki/%D0%92%D0%B8%D0%B4%D1%8B_%D1%81%D0%BF%D0%BE%D1%80%D1%82%D0%B0" TargetMode="External"/><Relationship Id="rId7" Type="http://schemas.openxmlformats.org/officeDocument/2006/relationships/hyperlink" Target="http://ru.wikipedia.org/wiki/%D0%9F%D1%80%D1%8B%D0%B6%D0%BA%D0%B8_%D0%B2_%D1%84%D0%B8%D0%B3%D1%83%D1%80%D0%BD%D0%BE%D0%BC_%D0%BA%D0%B0%D1%82%D0%B0%D0%BD%D0%B8%D0%B8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ru.wikipedia.org/wiki/%D0%92%D1%80%D0%B0%D1%89%D0%B5%D0%BD%D0%B8%D1%8F_%D0%B2_%D1%84%D0%B8%D0%B3%D1%83%D1%80%D0%BD%D0%BE%D0%BC_%D0%BA%D0%B0%D1%82%D0%B0%D0%BD%D0%B8%D0%B8" TargetMode="External"/><Relationship Id="rId5" Type="http://schemas.openxmlformats.org/officeDocument/2006/relationships/hyperlink" Target="http://ru.wikipedia.org/wiki/%D0%9B%D1%91%D0%B4" TargetMode="External"/><Relationship Id="rId10" Type="http://schemas.openxmlformats.org/officeDocument/2006/relationships/hyperlink" Target="http://ru.wikipedia.org/wiki/%D0%9C%D1%83%D0%B7%D1%8B%D0%BA%D0%B0" TargetMode="External"/><Relationship Id="rId4" Type="http://schemas.openxmlformats.org/officeDocument/2006/relationships/hyperlink" Target="http://ru.wikipedia.org/wiki/%D0%A4%D0%B8%D0%B3%D1%83%D1%80%D0%BD%D1%8B%D0%B5_%D0%BA%D0%BE%D0%BD%D1%8C%D0%BA%D0%B8" TargetMode="External"/><Relationship Id="rId9" Type="http://schemas.openxmlformats.org/officeDocument/2006/relationships/hyperlink" Target="http://ru.wikipedia.org/wiki/%D0%9F%D0%BE%D0%B4%D0%B4%D0%B5%D1%80%D0%B6%D0%BA%D0%B8_%D0%B2_%D1%84%D0%B8%D0%B3%D1%83%D1%80%D0%BD%D0%BE%D0%BC_%D0%BA%D0%B0%D1%82%D0%B0%D0%BD%D0%B8%D0%B8" TargetMode="Externa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2%D0%B8%D0%B4_%D1%81%D0%BF%D0%BE%D1%80%D1%82%D0%B0" TargetMode="External"/><Relationship Id="rId7" Type="http://schemas.openxmlformats.org/officeDocument/2006/relationships/hyperlink" Target="http://ru.wikipedia.org/wiki/%D0%A1%D0%B8%D0%BD%D1%85%D1%80%D0%BE%D0%BD%D0%BD%D0%BE%D0%B5_%D0%BF%D0%BB%D0%B0%D0%B2%D0%B0%D0%BD%D0%B8%D0%B5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ru.wikipedia.org/wiki/%D0%9F%D1%80%D1%8B%D0%B6%D0%BA%D0%B8_%D0%B2_%D0%B2%D0%BE%D0%B4%D1%83" TargetMode="External"/><Relationship Id="rId5" Type="http://schemas.openxmlformats.org/officeDocument/2006/relationships/hyperlink" Target="http://ru.wikipedia.org/wiki/%D0%92%D0%BE%D0%B4%D0%BD%D0%BE%D0%B5_%D0%BF%D0%BE%D0%BB%D0%BE" TargetMode="External"/><Relationship Id="rId4" Type="http://schemas.openxmlformats.org/officeDocument/2006/relationships/hyperlink" Target="http://ru.wikipedia.org/wiki/%D0%9F%D0%BB%D0%B0%D0%B2%D0%B0%D0%BD%D0%B8%D0%B5_%D1%87%D0%B5%D0%BB%D0%BE%D0%B2%D0%B5%D0%BA%D0%B0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Спортивная гимнастика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— это один из красивейших, динамичных, зрелищных и популярных видов спорта. История этого вида спорта касается не только спортсменов, но и миллионы зрителей — всех тех, кто находит в ней великолепное зрелище красоты, изящества, силы и ловкости. 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Спортивная гимнастика - 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вид спорта, включающий соревнования на гимнастических снарядах (на коне, брусьях и перекладине, кольцах) в вольных упражнениях и в опорных прыжках.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356E6-F8D0-4F33-8AFA-4E7E31275BE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Баскетбол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спортивная игра с мячом в которую играют две команды по пять</a:t>
            </a:r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человек</a:t>
            </a:r>
            <a:r>
              <a:rPr lang="ru-RU" sz="120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каждой. Цель игроков каждой команды забросить мяч в кольцо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 корзину) соперника и не дать противнику забросить вам.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356E6-F8D0-4F33-8AFA-4E7E31275BE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Биатло́н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зимний олимпийский вид спорта, сочетающий лыжную гонку со стрельбой из винтовки.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сегодняшний день существует много разновидностей биатлона, сочетающие: лыжную гонку и стрельбу из спортивного лука, гонку на снегоступах и стрельбу из винтовки, гонку на охотничьих лыжах и стрельбу из охотничьей винтовки.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356E6-F8D0-4F33-8AFA-4E7E31275BE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Хокке́й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 </a:t>
            </a:r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ша́йбой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-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командная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 tooltip="Спорт"/>
              </a:rPr>
              <a:t>спортивная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игра на льду, заключающаяся в противоборстве двух команд на коньках, которые, передавая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 tooltip="Шайба (хоккей с шайбой)"/>
              </a:rPr>
              <a:t>шайбу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клюшками, стремятся забросить её наибольшее количество раз в ворота соперника и не пропустить в свои. Побеждает команда, забросившая наибольшее количество шайб в ворота соперника.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356E6-F8D0-4F33-8AFA-4E7E31275BE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Футбо́л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— командный вид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 tooltip="Спорт"/>
              </a:rPr>
              <a:t>спорта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в котором целью является забить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 tooltip="Футбольный мяч"/>
              </a:rPr>
              <a:t>мяч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в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 tooltip="Ворота (спорт)"/>
              </a:rPr>
              <a:t>ворота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соперника ногами или другими частями тела (кроме рук) большее количество раз, чем команда соперника. В настоящее время самый популярный и массовый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6" tooltip="Вид спорта"/>
              </a:rPr>
              <a:t>вид спорта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в мире.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356E6-F8D0-4F33-8AFA-4E7E31275BE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Волейбол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— вид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 tooltip="Спорт"/>
              </a:rPr>
              <a:t>спорта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командная спортивная игра, в процессе которой две команды соревнуются на специальной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 tooltip="Волейбольная площадка"/>
              </a:rPr>
              <a:t>площадке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разделённой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 tooltip="Сетка (спортивная) (страница отсутствует)"/>
              </a:rPr>
              <a:t>сеткой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стремясь направить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6" tooltip="Волейбольный мяч"/>
              </a:rPr>
              <a:t>мяч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на сторону соперника таким образом, чтобы он приземлился на площадке противника.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Для любителей волейбол — распространённое развлечение и способ отдыха благодаря простоте правил и доступности инвентаря.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356E6-F8D0-4F33-8AFA-4E7E31275BE5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Фигу́рное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ката́ние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— конькобежный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 tooltip="Виды спорта"/>
              </a:rPr>
              <a:t>вид спорта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Основная идея заключается в передвижении спортсмена или пары спортсменов на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 tooltip="Фигурные коньки"/>
              </a:rPr>
              <a:t>коньках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по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 tooltip="Лёд"/>
              </a:rPr>
              <a:t>льду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с переменами направления скольжения и выполнением дополнительных элементов (</a:t>
            </a:r>
            <a:r>
              <a:rPr lang="ru-RU" sz="1200" u="sng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6" tooltip="Вращения в фигурном катании"/>
              </a:rPr>
              <a:t>вращением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ru-RU" sz="1200" u="sng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7" tooltip="Прыжки в фигурном катании"/>
              </a:rPr>
              <a:t>прыжками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8" tooltip="Шаги в фигурном катании"/>
              </a:rPr>
              <a:t>комбинаций шагов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9" tooltip="Поддержки в фигурном катании"/>
              </a:rPr>
              <a:t>поддержек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и др.) под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0" tooltip="Музыка"/>
              </a:rPr>
              <a:t>музыку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356E6-F8D0-4F33-8AFA-4E7E31275BE5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Теннис 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наиболее популярный в мире вид спорта с мячом и ракеткой. Игра проходит на корте. Он может иметь разное покрытие ( песок, трава, дегтебетон и прорезиненный настил на большинстве закрытых кортов). Изначально теннис родился как игра на траве и до сих пор иногда его называют "лаун-теннис" - "газонный теннис". Розыгрыш каждого очка начинается подачей мяча из-за задней линии на корт по другую сторону сетки. Обмен ударами продолжается до тех пор, пока один из игроков не потерпит неудачу в попытке отбить мяч на сторону противника.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356E6-F8D0-4F33-8AFA-4E7E31275BE5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Плавание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—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 tooltip="Вид спорта"/>
              </a:rPr>
              <a:t>вид спорта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или спортивная дисциплина, заключающаяся в преодолении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 tooltip="Плавание человека"/>
              </a:rPr>
              <a:t>вплавь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за наименьшее время различных дистанций. Плавание как вид спорта включает в себя: собственно плавание,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 tooltip="Водное поло"/>
              </a:rPr>
              <a:t>водное поло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6" tooltip="Прыжки в воду"/>
              </a:rPr>
              <a:t>прыжки в воду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и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7" tooltip="Синхронное плавание"/>
              </a:rPr>
              <a:t>синхронное плавание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356E6-F8D0-4F33-8AFA-4E7E31275BE5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C514795-060E-4A9B-8E00-B84FB182BD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8F9B84-8431-470C-B5C8-2F44C9B9C4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3730B2-B70F-40B7-97D2-F4D67A6E8D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9CA03C-836C-499E-BC5D-7D88D37367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BAD40B-8E6A-4631-9713-6CB77F4087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57A207-F92E-4C05-A68A-B2683560C8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D9ACAC-D14C-4051-9EDA-0732465064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B277A8-B166-4CCA-A56C-918E05C027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1EA6B5-ABBF-45BD-9B83-C2354E8342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936D11-D852-4040-9F82-D5568A1E47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2A2093-B595-4624-A86E-68C30E0831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1830AEE-FC0D-494F-9A59-C2CEF0F1EA6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rana-sporta.com/" TargetMode="External"/><Relationship Id="rId2" Type="http://schemas.openxmlformats.org/officeDocument/2006/relationships/hyperlink" Target="http://ru.wikipedia.org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>
                    <a:lumMod val="10000"/>
                  </a:schemeClr>
                </a:solidFill>
                <a:latin typeface="Bookman Old Style" pitchFamily="18" charset="0"/>
              </a:rPr>
              <a:t>Виды спорта</a:t>
            </a:r>
            <a:br>
              <a:rPr lang="ru-RU" b="1" dirty="0" smtClean="0">
                <a:solidFill>
                  <a:schemeClr val="bg1">
                    <a:lumMod val="10000"/>
                  </a:schemeClr>
                </a:solidFill>
                <a:latin typeface="Bookman Old Style" pitchFamily="18" charset="0"/>
              </a:rPr>
            </a:br>
            <a:r>
              <a:rPr lang="ru-RU" sz="2000" b="1" dirty="0" smtClean="0">
                <a:solidFill>
                  <a:schemeClr val="bg1">
                    <a:lumMod val="10000"/>
                  </a:schemeClr>
                </a:solidFill>
                <a:latin typeface="Bookman Old Style" pitchFamily="18" charset="0"/>
              </a:rPr>
              <a:t>подготовительная группа.</a:t>
            </a:r>
            <a:endParaRPr lang="ru-RU" b="1" dirty="0">
              <a:solidFill>
                <a:schemeClr val="bg1">
                  <a:lumMod val="1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i="1" dirty="0" smtClean="0"/>
              <a:t>Фигурное катание</a:t>
            </a:r>
            <a:endParaRPr lang="ru-RU" sz="3600" b="1" i="1" dirty="0"/>
          </a:p>
        </p:txBody>
      </p:sp>
      <p:pic>
        <p:nvPicPr>
          <p:cNvPr id="4" name="Содержимое 3" descr="http://www.interunion.ru/img_catalog/105352-s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500174"/>
            <a:ext cx="3929090" cy="28813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http://cs412731.vk.me/v412731967/1850/E8TE3VF2ZFM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8" y="4214818"/>
            <a:ext cx="3261919" cy="24479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http://upload.wikimedia.org/wikipedia/commons/thumb/4/45/Kim_2010_Olympic_FS.jpg/220px-Kim_2010_Olympic_FS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16" y="928670"/>
            <a:ext cx="2095500" cy="31432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i="1" dirty="0" smtClean="0"/>
              <a:t>Большой теннис</a:t>
            </a:r>
            <a:endParaRPr lang="ru-RU" sz="3600" b="1" i="1" dirty="0"/>
          </a:p>
        </p:txBody>
      </p:sp>
      <p:pic>
        <p:nvPicPr>
          <p:cNvPr id="4" name="Содержимое 3" descr="http://www.historysport-ru.ru/_tbkp/7ceaa869a0b3509b0adb8f5623b308c9_full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714488"/>
            <a:ext cx="4021103" cy="30543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Теннис большой - это хорошо (80 фото)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3429000"/>
            <a:ext cx="4143404" cy="29355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kpfu.ru/portal/docs/F432099184/%EF%EB%E0%E2%E0%ED%E8%E5.jpe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4286256"/>
            <a:ext cx="3714776" cy="2286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i="1" dirty="0" smtClean="0"/>
              <a:t>Плавание</a:t>
            </a:r>
            <a:endParaRPr lang="ru-RU" sz="3600" b="1" i="1" dirty="0"/>
          </a:p>
        </p:txBody>
      </p:sp>
      <p:pic>
        <p:nvPicPr>
          <p:cNvPr id="6" name="Рисунок 5" descr="http://www.epochtimes.ru/images/stories/06/sport/161_European-Swimming_0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1500174"/>
            <a:ext cx="3609982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http://t3.gstatic.com/images?q=tbn:ANd9GcRoRsjvk3MxHUzw3Yr-TCNTxZCZf-1f0U98_1uIuo-sR0-l-FXNnJ8FYGt7zA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85918" y="1357298"/>
            <a:ext cx="2071702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i="1" dirty="0" smtClean="0"/>
              <a:t>Отгадай загадку</a:t>
            </a:r>
            <a:endParaRPr lang="ru-RU" sz="28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1600" b="1" dirty="0" smtClean="0"/>
              <a:t>     Там в латах все на ледяной площадке</a:t>
            </a:r>
            <a:br>
              <a:rPr lang="ru-RU" sz="1600" b="1" dirty="0" smtClean="0"/>
            </a:br>
            <a:r>
              <a:rPr lang="ru-RU" sz="1600" b="1" dirty="0" smtClean="0"/>
              <a:t>Сражаются, сцепились в острой схватке.</a:t>
            </a:r>
            <a:br>
              <a:rPr lang="ru-RU" sz="1600" b="1" dirty="0" smtClean="0"/>
            </a:br>
            <a:r>
              <a:rPr lang="ru-RU" sz="1600" b="1" dirty="0" smtClean="0"/>
              <a:t>Болельщики кричат: «Сильнее бей!»</a:t>
            </a:r>
            <a:br>
              <a:rPr lang="ru-RU" sz="1600" b="1" dirty="0" smtClean="0"/>
            </a:br>
            <a:r>
              <a:rPr lang="ru-RU" sz="1600" b="1" dirty="0" smtClean="0"/>
              <a:t>Поверь, не драка это, а — ...</a:t>
            </a:r>
            <a:br>
              <a:rPr lang="ru-RU" sz="1600" b="1" dirty="0" smtClean="0"/>
            </a:br>
            <a:endParaRPr lang="ru-RU" sz="1600" b="1" dirty="0"/>
          </a:p>
        </p:txBody>
      </p:sp>
      <p:pic>
        <p:nvPicPr>
          <p:cNvPr id="4" name="Рисунок 3" descr="http://sport-xl.net/uploads/posts/2013-07/1373282739_sbornaya-rossii-po-hokkeyu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2643182"/>
            <a:ext cx="4000528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1194" y="857232"/>
            <a:ext cx="41593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Станешь сильным, ловким, метким.</a:t>
            </a:r>
            <a:br>
              <a:rPr lang="ru-RU" b="1" dirty="0" smtClean="0"/>
            </a:br>
            <a:r>
              <a:rPr lang="ru-RU" b="1" dirty="0" smtClean="0"/>
              <a:t>Укрепит здоровье спорт.</a:t>
            </a:r>
            <a:br>
              <a:rPr lang="ru-RU" b="1" dirty="0" smtClean="0"/>
            </a:br>
            <a:r>
              <a:rPr lang="ru-RU" b="1" dirty="0" smtClean="0"/>
              <a:t>Мяч возьми и две ракетки,</a:t>
            </a:r>
            <a:br>
              <a:rPr lang="ru-RU" b="1" dirty="0" smtClean="0"/>
            </a:br>
            <a:r>
              <a:rPr lang="ru-RU" b="1" dirty="0" smtClean="0"/>
              <a:t>Выходи играть на корт.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Теннис большой - это хорошо (80 фото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2571744"/>
            <a:ext cx="4714908" cy="33575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428604"/>
            <a:ext cx="32861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спортзале есть и слева щит,</a:t>
            </a:r>
            <a:br>
              <a:rPr lang="ru-RU" dirty="0" smtClean="0"/>
            </a:br>
            <a:r>
              <a:rPr lang="ru-RU" dirty="0" smtClean="0"/>
              <a:t>И справа, как близнец, висит,</a:t>
            </a:r>
            <a:br>
              <a:rPr lang="ru-RU" dirty="0" smtClean="0"/>
            </a:br>
            <a:r>
              <a:rPr lang="ru-RU" dirty="0" smtClean="0"/>
              <a:t>На кольцах есть корзины,</a:t>
            </a:r>
            <a:br>
              <a:rPr lang="ru-RU" dirty="0" smtClean="0"/>
            </a:br>
            <a:r>
              <a:rPr lang="ru-RU" dirty="0" smtClean="0"/>
              <a:t>И круг посередине.</a:t>
            </a:r>
            <a:br>
              <a:rPr lang="ru-RU" dirty="0" smtClean="0"/>
            </a:br>
            <a:r>
              <a:rPr lang="ru-RU" dirty="0" smtClean="0"/>
              <a:t>Спортсмены все несутся вскачь</a:t>
            </a:r>
            <a:br>
              <a:rPr lang="ru-RU" dirty="0" smtClean="0"/>
            </a:br>
            <a:r>
              <a:rPr lang="ru-RU" dirty="0" smtClean="0"/>
              <a:t>И бьют о пол беднягу-мяч.</a:t>
            </a:r>
            <a:br>
              <a:rPr lang="ru-RU" dirty="0" smtClean="0"/>
            </a:br>
            <a:r>
              <a:rPr lang="ru-RU" dirty="0" smtClean="0"/>
              <a:t>Его две группы из ребят</a:t>
            </a:r>
            <a:br>
              <a:rPr lang="ru-RU" dirty="0" smtClean="0"/>
            </a:br>
            <a:r>
              <a:rPr lang="ru-RU" dirty="0" smtClean="0"/>
              <a:t>В корзины «выбросить» хотят.</a:t>
            </a:r>
            <a:br>
              <a:rPr lang="ru-RU" dirty="0" smtClean="0"/>
            </a:br>
            <a:r>
              <a:rPr lang="ru-RU" dirty="0" smtClean="0"/>
              <a:t>Достанут… и опять о пол!</a:t>
            </a:r>
            <a:br>
              <a:rPr lang="ru-RU" dirty="0" smtClean="0"/>
            </a:br>
            <a:r>
              <a:rPr lang="ru-RU" dirty="0" smtClean="0"/>
              <a:t>Игра зовётся ...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http://www.sunhome.ru/UsersGallery/wallpapers/175/basketbol-fot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1000108"/>
            <a:ext cx="3786214" cy="3500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785794"/>
            <a:ext cx="421484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У этой игры есть свои атрибуты:</a:t>
            </a:r>
            <a:br>
              <a:rPr lang="ru-RU" b="1" dirty="0" smtClean="0"/>
            </a:br>
            <a:r>
              <a:rPr lang="ru-RU" b="1" dirty="0" smtClean="0"/>
              <a:t>Футболки, трусы, люди в бутсы обуты.</a:t>
            </a:r>
            <a:br>
              <a:rPr lang="ru-RU" b="1" dirty="0" smtClean="0"/>
            </a:br>
            <a:r>
              <a:rPr lang="ru-RU" b="1" dirty="0" smtClean="0"/>
              <a:t>Вратарь одиноко стоит у ворот,</a:t>
            </a:r>
            <a:br>
              <a:rPr lang="ru-RU" b="1" dirty="0" smtClean="0"/>
            </a:br>
            <a:r>
              <a:rPr lang="ru-RU" b="1" dirty="0" smtClean="0"/>
              <a:t>Толпою по полю несётся народ,</a:t>
            </a:r>
            <a:br>
              <a:rPr lang="ru-RU" b="1" dirty="0" smtClean="0"/>
            </a:br>
            <a:r>
              <a:rPr lang="ru-RU" b="1" dirty="0" smtClean="0"/>
              <a:t>С трибун раздаётся, как взрыв, слово «Гол!».</a:t>
            </a:r>
            <a:br>
              <a:rPr lang="ru-RU" b="1" dirty="0" smtClean="0"/>
            </a:br>
            <a:r>
              <a:rPr lang="ru-RU" b="1" dirty="0" smtClean="0"/>
              <a:t>Во что две команды играют? В ...</a:t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3" name="Содержимое 3" descr="http://www.vpered.org.ru/im/football/football01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3286124"/>
            <a:ext cx="4500594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214290"/>
            <a:ext cx="40005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 smtClean="0"/>
              <a:t>Площадка. Посредине — сетка.</a:t>
            </a:r>
            <a:br>
              <a:rPr lang="ru-RU" b="1" dirty="0" smtClean="0"/>
            </a:br>
            <a:r>
              <a:rPr lang="ru-RU" b="1" dirty="0" smtClean="0"/>
              <a:t>В команде капитаном — Светка.</a:t>
            </a:r>
            <a:br>
              <a:rPr lang="ru-RU" b="1" dirty="0" smtClean="0"/>
            </a:br>
            <a:r>
              <a:rPr lang="ru-RU" b="1" dirty="0" smtClean="0"/>
              <a:t>И каждый ей </a:t>
            </a:r>
            <a:r>
              <a:rPr lang="ru-RU" b="1" dirty="0" err="1" smtClean="0"/>
              <a:t>подстать</a:t>
            </a:r>
            <a:r>
              <a:rPr lang="ru-RU" b="1" dirty="0" smtClean="0"/>
              <a:t> игрок.</a:t>
            </a:r>
            <a:br>
              <a:rPr lang="ru-RU" b="1" dirty="0" smtClean="0"/>
            </a:br>
            <a:r>
              <a:rPr lang="ru-RU" b="1" dirty="0" smtClean="0"/>
              <a:t>В другой команде — Игорёк.</a:t>
            </a:r>
            <a:br>
              <a:rPr lang="ru-RU" b="1" dirty="0" smtClean="0"/>
            </a:br>
            <a:r>
              <a:rPr lang="ru-RU" b="1" dirty="0" smtClean="0"/>
              <a:t>Он пятерых с собой привёл</a:t>
            </a:r>
            <a:br>
              <a:rPr lang="ru-RU" b="1" dirty="0" smtClean="0"/>
            </a:br>
            <a:r>
              <a:rPr lang="ru-RU" b="1" dirty="0" smtClean="0"/>
              <a:t>Сыграть «</a:t>
            </a:r>
            <a:r>
              <a:rPr lang="ru-RU" b="1" dirty="0" err="1" smtClean="0"/>
              <a:t>партейку</a:t>
            </a:r>
            <a:r>
              <a:rPr lang="ru-RU" b="1" smtClean="0"/>
              <a:t>» в….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3" name="Содержимое 3" descr="http://static.ngs.ru/news/preview/e0e8ed744e3296aa7bbc2087b79fc2750dac1883_750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2000240"/>
            <a:ext cx="5000660" cy="3571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57166"/>
            <a:ext cx="4572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На льду танцует фигурист,</a:t>
            </a:r>
            <a:br>
              <a:rPr lang="ru-RU" b="1" dirty="0" smtClean="0"/>
            </a:br>
            <a:r>
              <a:rPr lang="ru-RU" b="1" dirty="0" smtClean="0"/>
              <a:t>Кружится, как осенний лист.</a:t>
            </a:r>
            <a:br>
              <a:rPr lang="ru-RU" b="1" dirty="0" smtClean="0"/>
            </a:br>
            <a:r>
              <a:rPr lang="ru-RU" b="1" dirty="0" smtClean="0"/>
              <a:t>Он исполняет пируэт</a:t>
            </a:r>
            <a:br>
              <a:rPr lang="ru-RU" b="1" dirty="0" smtClean="0"/>
            </a:br>
            <a:r>
              <a:rPr lang="ru-RU" b="1" dirty="0" smtClean="0"/>
              <a:t>Потом двойной тулуп… Ах, нет!</a:t>
            </a:r>
            <a:br>
              <a:rPr lang="ru-RU" b="1" dirty="0" smtClean="0"/>
            </a:br>
            <a:r>
              <a:rPr lang="ru-RU" b="1" dirty="0" smtClean="0"/>
              <a:t>Не в шубе он, легко одет.</a:t>
            </a:r>
            <a:br>
              <a:rPr lang="ru-RU" b="1" dirty="0" smtClean="0"/>
            </a:br>
            <a:r>
              <a:rPr lang="ru-RU" b="1" dirty="0" smtClean="0"/>
              <a:t>И вот на льду теперь дуэт.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3" name="Рисунок 2" descr="http://olimpiada2014.org/assets/images/sports/figure_skatin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1214422"/>
            <a:ext cx="3834511" cy="43577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86603"/>
            <a:ext cx="48577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 smtClean="0"/>
              <a:t>Очень трудно быть, не спорьте,</a:t>
            </a:r>
            <a:br>
              <a:rPr lang="ru-RU" b="1" dirty="0" smtClean="0"/>
            </a:br>
            <a:r>
              <a:rPr lang="ru-RU" b="1" dirty="0" smtClean="0"/>
              <a:t>Самым метким в этом спорте.</a:t>
            </a:r>
            <a:br>
              <a:rPr lang="ru-RU" b="1" dirty="0" smtClean="0"/>
            </a:br>
            <a:r>
              <a:rPr lang="ru-RU" b="1" dirty="0" smtClean="0"/>
              <a:t>Просто мчаться по лыжне</a:t>
            </a:r>
            <a:br>
              <a:rPr lang="ru-RU" b="1" dirty="0" smtClean="0"/>
            </a:br>
            <a:r>
              <a:rPr lang="ru-RU" b="1" dirty="0" smtClean="0"/>
              <a:t>То под силу даже мне.</a:t>
            </a:r>
            <a:br>
              <a:rPr lang="ru-RU" b="1" dirty="0" smtClean="0"/>
            </a:br>
            <a:r>
              <a:rPr lang="ru-RU" b="1" dirty="0" smtClean="0"/>
              <a:t>Сам попробуй бегать день,</a:t>
            </a:r>
            <a:br>
              <a:rPr lang="ru-RU" b="1" dirty="0" smtClean="0"/>
            </a:br>
            <a:r>
              <a:rPr lang="ru-RU" b="1" dirty="0" smtClean="0"/>
              <a:t>А потом попасть в мишень,</a:t>
            </a:r>
            <a:br>
              <a:rPr lang="ru-RU" b="1" dirty="0" smtClean="0"/>
            </a:br>
            <a:r>
              <a:rPr lang="ru-RU" b="1" dirty="0" smtClean="0"/>
              <a:t>Лежа навзничь, из винтовки.</a:t>
            </a:r>
            <a:br>
              <a:rPr lang="ru-RU" b="1" dirty="0" smtClean="0"/>
            </a:br>
            <a:r>
              <a:rPr lang="ru-RU" b="1" dirty="0" smtClean="0"/>
              <a:t>Тут нельзя без тренировки!</a:t>
            </a:r>
            <a:br>
              <a:rPr lang="ru-RU" b="1" dirty="0" smtClean="0"/>
            </a:br>
            <a:r>
              <a:rPr lang="ru-RU" b="1" dirty="0" smtClean="0"/>
              <a:t>А мишень тебе не слон.</a:t>
            </a:r>
            <a:br>
              <a:rPr lang="ru-RU" b="1" dirty="0" smtClean="0"/>
            </a:br>
            <a:r>
              <a:rPr lang="ru-RU" b="1" dirty="0" smtClean="0"/>
              <a:t>Спорт зовётся …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http://russiasport.ru/sites/default/files/bislkdon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2928934"/>
            <a:ext cx="5035454" cy="33813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 dirty="0" smtClean="0"/>
              <a:t>Цель:</a:t>
            </a:r>
            <a:endParaRPr lang="ru-RU" sz="36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Закрепить знания о различных видах спорта, о спортивном инвентаре;</a:t>
            </a:r>
          </a:p>
          <a:p>
            <a:r>
              <a:rPr lang="ru-RU" sz="2000" dirty="0" smtClean="0"/>
              <a:t>Расширять кругозор детей, дать общее понятие об Олимпиаде;</a:t>
            </a:r>
          </a:p>
          <a:p>
            <a:r>
              <a:rPr lang="ru-RU" sz="2000" dirty="0" smtClean="0"/>
              <a:t> Повышать интерес к различным видам спорта и потребности в систематических занятиях физкультурой;</a:t>
            </a:r>
          </a:p>
          <a:p>
            <a:r>
              <a:rPr lang="ru-RU" sz="2000" dirty="0" smtClean="0"/>
              <a:t>Обогащать словарь детей ( тренер, стадион, спортсмен, вратарь и др.)</a:t>
            </a:r>
            <a:endParaRPr lang="ru-RU" sz="2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algn="ctr"/>
            <a:r>
              <a:rPr lang="ru-RU" sz="3200" b="1" i="1" dirty="0" smtClean="0"/>
              <a:t>Какой предмет для какого вида спорта?</a:t>
            </a:r>
            <a:endParaRPr lang="ru-RU" sz="3200" b="1" i="1" dirty="0"/>
          </a:p>
        </p:txBody>
      </p:sp>
      <p:pic>
        <p:nvPicPr>
          <p:cNvPr id="5" name="Рисунок 4" descr="http://hockey.betinlive.ru/uploads/posts/2013-04/1365170524_hokejs-dinamo-riga-dinamo-maskava-hokkey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4643446"/>
            <a:ext cx="2214578" cy="19073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Аксессуары для фигурного катания фото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071942"/>
            <a:ext cx="1682750" cy="25241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Содержимое 3" descr="http://rtsport.ru/wp-content/uploads/2013/05/tennis_2.jpg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1500174"/>
            <a:ext cx="2857520" cy="23399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http://ok.ya1.ru/uploads/posts/2010-11/1290862405_7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43174" y="4786322"/>
            <a:ext cx="2643206" cy="17145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http://www.rma.ru/upload/iblock/8eb/uxiyyiqyskuw.jpe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34" y="1357298"/>
            <a:ext cx="2071702" cy="16153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 descr="Аксессуары для фигурного катания фото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28926" y="1714488"/>
            <a:ext cx="2357454" cy="20526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357166"/>
            <a:ext cx="45720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Болеть мне некогда, друзья,</a:t>
            </a:r>
          </a:p>
          <a:p>
            <a:r>
              <a:rPr lang="ru-RU" b="1" dirty="0" smtClean="0"/>
              <a:t>     В футбол, хоккей играю я.</a:t>
            </a:r>
          </a:p>
          <a:p>
            <a:r>
              <a:rPr lang="ru-RU" b="1" dirty="0" smtClean="0"/>
              <a:t>     И очень я собою горд,</a:t>
            </a:r>
          </a:p>
          <a:p>
            <a:r>
              <a:rPr lang="ru-RU" b="1" dirty="0" smtClean="0"/>
              <a:t>     Что дарит мне здоровье спорт!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1714489"/>
            <a:ext cx="42148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Спорт, ребята, очень нужен.</a:t>
            </a:r>
          </a:p>
          <a:p>
            <a:r>
              <a:rPr lang="ru-RU" b="1" dirty="0" smtClean="0"/>
              <a:t>     Мы со спортом крепко дружим.</a:t>
            </a:r>
          </a:p>
          <a:p>
            <a:r>
              <a:rPr lang="ru-RU" b="1" dirty="0" smtClean="0"/>
              <a:t>     Спорт-здоровье, спорт - игра,</a:t>
            </a:r>
          </a:p>
          <a:p>
            <a:r>
              <a:rPr lang="ru-RU" b="1" dirty="0" smtClean="0"/>
              <a:t>     </a:t>
            </a:r>
            <a:r>
              <a:rPr lang="ru-RU" b="1" dirty="0" err="1" smtClean="0"/>
              <a:t>Физкульт</a:t>
            </a:r>
            <a:r>
              <a:rPr lang="ru-RU" b="1" dirty="0" smtClean="0"/>
              <a:t> - ура! Ура! Ура!</a:t>
            </a:r>
            <a:endParaRPr lang="ru-RU" b="1" dirty="0"/>
          </a:p>
        </p:txBody>
      </p:sp>
      <p:pic>
        <p:nvPicPr>
          <p:cNvPr id="2050" name="Picture 2" descr="C:\Users\АсКомп\Pictures\karate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571480"/>
            <a:ext cx="2286000" cy="304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Users\АсКомп\Pictures\waves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3286124"/>
            <a:ext cx="2286000" cy="304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C:\Users\АсКомп\Pictures\football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4" y="3429000"/>
            <a:ext cx="2286000" cy="304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i="1" dirty="0" smtClean="0"/>
              <a:t>Интернет – ресурсы:</a:t>
            </a:r>
            <a:endParaRPr lang="ru-RU" sz="36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800" dirty="0" smtClean="0">
                <a:hlinkClick r:id="rId2"/>
              </a:rPr>
              <a:t>http://ru.wikipedia.org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428868"/>
            <a:ext cx="65008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</a:t>
            </a:r>
            <a:r>
              <a:rPr lang="en-US" sz="2800" dirty="0" smtClean="0"/>
              <a:t>http://www.google.ru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3244334"/>
            <a:ext cx="73978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hlinkClick r:id="rId3"/>
              </a:rPr>
              <a:t>http://www.strana-sporta.com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5011750"/>
          </a:xfrm>
        </p:spPr>
        <p:txBody>
          <a:bodyPr/>
          <a:lstStyle/>
          <a:p>
            <a:pPr algn="ctr"/>
            <a:r>
              <a:rPr lang="ru-RU" sz="1800" dirty="0" smtClean="0"/>
              <a:t>Ребята, скоро в Сочи будет проводиться зимняя Олимпиада. В Россию  приедет много спортсменов. Спортсмены всего мира приезжают на Олимпиаду для того, чтобы посоревноваться и определить кто самый сильный, кто самый смелый, кто самый быстрый и ловкий.</a:t>
            </a:r>
            <a:br>
              <a:rPr lang="ru-RU" sz="1800" dirty="0" smtClean="0"/>
            </a:br>
            <a:r>
              <a:rPr lang="ru-RU" sz="1800" dirty="0" smtClean="0"/>
              <a:t>Что такое Олимпиада?</a:t>
            </a:r>
            <a:br>
              <a:rPr lang="ru-RU" sz="1800" dirty="0" smtClean="0"/>
            </a:br>
            <a:r>
              <a:rPr lang="ru-RU" sz="1800" dirty="0" smtClean="0"/>
              <a:t>Это честный спортивный бой!</a:t>
            </a:r>
            <a:br>
              <a:rPr lang="ru-RU" sz="1800" dirty="0" smtClean="0"/>
            </a:br>
            <a:r>
              <a:rPr lang="ru-RU" sz="1800" dirty="0" smtClean="0"/>
              <a:t>В ней участвовать - это награда!</a:t>
            </a:r>
            <a:br>
              <a:rPr lang="ru-RU" sz="1800" dirty="0" smtClean="0"/>
            </a:br>
            <a:r>
              <a:rPr lang="ru-RU" sz="1800" dirty="0" smtClean="0"/>
              <a:t>Победить же может любой!</a:t>
            </a:r>
            <a:br>
              <a:rPr lang="ru-RU" sz="1800" dirty="0" smtClean="0"/>
            </a:br>
            <a:r>
              <a:rPr lang="ru-RU" sz="1800" dirty="0" smtClean="0"/>
              <a:t>Сегодня мы с вами познакомимся с разными видами спорта.</a:t>
            </a:r>
            <a:br>
              <a:rPr lang="ru-RU" sz="1800" dirty="0" smtClean="0"/>
            </a:b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algn="ctr"/>
            <a:r>
              <a:rPr lang="ru-RU" sz="3600" b="1" i="1" dirty="0" smtClean="0">
                <a:cs typeface="Aharoni" pitchFamily="2" charset="-79"/>
              </a:rPr>
              <a:t>Спортивная гимнастика</a:t>
            </a:r>
            <a:endParaRPr lang="ru-RU" sz="3600" b="1" i="1" dirty="0">
              <a:cs typeface="Aharoni" pitchFamily="2" charset="-79"/>
            </a:endParaRPr>
          </a:p>
        </p:txBody>
      </p:sp>
      <p:pic>
        <p:nvPicPr>
          <p:cNvPr id="4" name="Рисунок 3" descr="http://lifeglobe.net/x/entry/1869/13183977707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500174"/>
            <a:ext cx="1971675" cy="29973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http://t1.gstatic.com/images?q=tbn:ANd9GcS7CCdujAqWe-SNgfG9sx9tYbHbGOuegP_kaeOLIcSimQhkOIRkk7VCkEpnvA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1428736"/>
            <a:ext cx="3000396" cy="23709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http://sportgymnastics.ru/uploads/posts/2009-11/1258364363_object_1.121881328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86446" y="3786190"/>
            <a:ext cx="3071834" cy="23336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http://www.mgfso.ru/sites/default/files/Sports_gimnys/0289294766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57422" y="3429000"/>
            <a:ext cx="2571768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i="1" dirty="0" smtClean="0"/>
              <a:t>Баскетбол</a:t>
            </a:r>
            <a:endParaRPr lang="ru-RU" sz="3600" b="1" i="1" dirty="0"/>
          </a:p>
        </p:txBody>
      </p:sp>
      <p:pic>
        <p:nvPicPr>
          <p:cNvPr id="4" name="Содержимое 3" descr="Скачать картинку Баскетбол, Люди, Мужчины, Спорт в телефон бесплатно.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1571612"/>
            <a:ext cx="3143272" cy="41434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http://www.etoday.ru/uploads/2009/04/24/sport_sky_squad_basketball_acrobatics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2143116"/>
            <a:ext cx="4143404" cy="30322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8229600" cy="1143000"/>
          </a:xfrm>
        </p:spPr>
        <p:txBody>
          <a:bodyPr/>
          <a:lstStyle/>
          <a:p>
            <a:pPr algn="ctr"/>
            <a:r>
              <a:rPr lang="ru-RU" sz="3600" b="1" i="1" dirty="0" smtClean="0"/>
              <a:t>Биатлон</a:t>
            </a:r>
            <a:endParaRPr lang="ru-RU" sz="3600" b="1" i="1" dirty="0"/>
          </a:p>
        </p:txBody>
      </p:sp>
      <p:pic>
        <p:nvPicPr>
          <p:cNvPr id="4" name="Содержимое 3" descr="http://www.eden-tour.ru/wp-content/uploads/2011/10/%D0%9F%D0%BE%D0%B5%D0%B7%D0%B4%D0%BA%D0%B0-%D0%BD%D0%B0-%D0%B1%D0%B8%D0%B0%D1%82%D0%BB%D0%BE%D0%BD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000372"/>
            <a:ext cx="4071966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http://zateevo.ru/userfiles/image/SPORT/Biatlon_main/biathlon_main_0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1214422"/>
            <a:ext cx="3857652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i="1" dirty="0" smtClean="0"/>
              <a:t>Хоккей с шайбой</a:t>
            </a:r>
            <a:endParaRPr lang="ru-RU" sz="3600" b="1" i="1" dirty="0"/>
          </a:p>
        </p:txBody>
      </p:sp>
      <p:pic>
        <p:nvPicPr>
          <p:cNvPr id="4" name="Содержимое 3" descr="http://www.sport-vlg.ru/wp-content/uploads/2010/09/GUL_4626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1500174"/>
            <a:ext cx="4214842" cy="28338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http://scienceblog.ru/wp-content/uploads/114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3714752"/>
            <a:ext cx="3643338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i="1" dirty="0" smtClean="0"/>
              <a:t>Футбол</a:t>
            </a:r>
            <a:endParaRPr lang="ru-RU" sz="3600" b="1" i="1" dirty="0"/>
          </a:p>
        </p:txBody>
      </p:sp>
      <p:pic>
        <p:nvPicPr>
          <p:cNvPr id="4" name="Содержимое 3" descr="http://www.f-oboi.ru/products_pictures/Sport/Football/football_003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500174"/>
            <a:ext cx="3786214" cy="27797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http://img9.joyreactor.cc/pics/post/full/%D1%84%D1%83%D1%82%D0%B1%D0%BE%D0%BB-225729.jpe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2928934"/>
            <a:ext cx="4071966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i="1" dirty="0" smtClean="0"/>
              <a:t>Волейбол</a:t>
            </a:r>
            <a:endParaRPr lang="ru-RU" sz="3600" b="1" i="1" dirty="0"/>
          </a:p>
        </p:txBody>
      </p:sp>
      <p:pic>
        <p:nvPicPr>
          <p:cNvPr id="4" name="Содержимое 3" descr="http://www.vsluh.ru/system/post_images/original/237/237395/%D0%92%D0%BE%D0%BB%D0%B5%D0%B9%D0%B1%D0%BE%D0%BB%20%D0%B6%D0%B5%D0%BD%D1%81%D0%BA%D0%B8%D0%B9%20(3).jpg?1318824651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643050"/>
            <a:ext cx="4286280" cy="31257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http://dinamottg.ru/uploads/posts/2011-03/1299835772_0_2f420_3bfa3960_l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3571876"/>
            <a:ext cx="3929058" cy="28441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зеленый">
  <a:themeElements>
    <a:clrScheme name="Тема Office 1">
      <a:dk1>
        <a:srgbClr val="000000"/>
      </a:dk1>
      <a:lt1>
        <a:srgbClr val="E7EFBD"/>
      </a:lt1>
      <a:dk2>
        <a:srgbClr val="000000"/>
      </a:dk2>
      <a:lt2>
        <a:srgbClr val="808080"/>
      </a:lt2>
      <a:accent1>
        <a:srgbClr val="E7F3CE"/>
      </a:accent1>
      <a:accent2>
        <a:srgbClr val="CEDB6B"/>
      </a:accent2>
      <a:accent3>
        <a:srgbClr val="F1F6DB"/>
      </a:accent3>
      <a:accent4>
        <a:srgbClr val="000000"/>
      </a:accent4>
      <a:accent5>
        <a:srgbClr val="F1F8E3"/>
      </a:accent5>
      <a:accent6>
        <a:srgbClr val="BAC660"/>
      </a:accent6>
      <a:hlink>
        <a:srgbClr val="5B6B00"/>
      </a:hlink>
      <a:folHlink>
        <a:srgbClr val="595F25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E7F3CE"/>
        </a:accent1>
        <a:accent2>
          <a:srgbClr val="CEDB6B"/>
        </a:accent2>
        <a:accent3>
          <a:srgbClr val="F1F6DB"/>
        </a:accent3>
        <a:accent4>
          <a:srgbClr val="000000"/>
        </a:accent4>
        <a:accent5>
          <a:srgbClr val="F1F8E3"/>
        </a:accent5>
        <a:accent6>
          <a:srgbClr val="BAC660"/>
        </a:accent6>
        <a:hlink>
          <a:srgbClr val="5B6B00"/>
        </a:hlink>
        <a:folHlink>
          <a:srgbClr val="595F2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C0E07E"/>
        </a:accent1>
        <a:accent2>
          <a:srgbClr val="C0D141"/>
        </a:accent2>
        <a:accent3>
          <a:srgbClr val="F1F6DB"/>
        </a:accent3>
        <a:accent4>
          <a:srgbClr val="000000"/>
        </a:accent4>
        <a:accent5>
          <a:srgbClr val="DCEDC0"/>
        </a:accent5>
        <a:accent6>
          <a:srgbClr val="AEBD3A"/>
        </a:accent6>
        <a:hlink>
          <a:srgbClr val="5A6B00"/>
        </a:hlink>
        <a:folHlink>
          <a:srgbClr val="616C4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DFFF05"/>
        </a:accent1>
        <a:accent2>
          <a:srgbClr val="7905FF"/>
        </a:accent2>
        <a:accent3>
          <a:srgbClr val="F1F6DB"/>
        </a:accent3>
        <a:accent4>
          <a:srgbClr val="000000"/>
        </a:accent4>
        <a:accent5>
          <a:srgbClr val="ECFFAA"/>
        </a:accent5>
        <a:accent6>
          <a:srgbClr val="6D04E7"/>
        </a:accent6>
        <a:hlink>
          <a:srgbClr val="750026"/>
        </a:hlink>
        <a:folHlink>
          <a:srgbClr val="637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FF9D05"/>
        </a:accent1>
        <a:accent2>
          <a:srgbClr val="058DFF"/>
        </a:accent2>
        <a:accent3>
          <a:srgbClr val="F1F6DB"/>
        </a:accent3>
        <a:accent4>
          <a:srgbClr val="000000"/>
        </a:accent4>
        <a:accent5>
          <a:srgbClr val="FFCCAA"/>
        </a:accent5>
        <a:accent6>
          <a:srgbClr val="047FE7"/>
        </a:accent6>
        <a:hlink>
          <a:srgbClr val="700070"/>
        </a:hlink>
        <a:folHlink>
          <a:srgbClr val="636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E7F3CE"/>
        </a:accent1>
        <a:accent2>
          <a:srgbClr val="CEDB6B"/>
        </a:accent2>
        <a:accent3>
          <a:srgbClr val="FFFFFF"/>
        </a:accent3>
        <a:accent4>
          <a:srgbClr val="000000"/>
        </a:accent4>
        <a:accent5>
          <a:srgbClr val="F1F8E3"/>
        </a:accent5>
        <a:accent6>
          <a:srgbClr val="BAC660"/>
        </a:accent6>
        <a:hlink>
          <a:srgbClr val="5B6B00"/>
        </a:hlink>
        <a:folHlink>
          <a:srgbClr val="595F2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E07E"/>
        </a:accent1>
        <a:accent2>
          <a:srgbClr val="C0D141"/>
        </a:accent2>
        <a:accent3>
          <a:srgbClr val="FFFFFF"/>
        </a:accent3>
        <a:accent4>
          <a:srgbClr val="000000"/>
        </a:accent4>
        <a:accent5>
          <a:srgbClr val="DCEDC0"/>
        </a:accent5>
        <a:accent6>
          <a:srgbClr val="AEBD3A"/>
        </a:accent6>
        <a:hlink>
          <a:srgbClr val="5A6B00"/>
        </a:hlink>
        <a:folHlink>
          <a:srgbClr val="616C4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FFF05"/>
        </a:accent1>
        <a:accent2>
          <a:srgbClr val="7905FF"/>
        </a:accent2>
        <a:accent3>
          <a:srgbClr val="FFFFFF"/>
        </a:accent3>
        <a:accent4>
          <a:srgbClr val="000000"/>
        </a:accent4>
        <a:accent5>
          <a:srgbClr val="ECFFAA"/>
        </a:accent5>
        <a:accent6>
          <a:srgbClr val="6D04E7"/>
        </a:accent6>
        <a:hlink>
          <a:srgbClr val="750026"/>
        </a:hlink>
        <a:folHlink>
          <a:srgbClr val="637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9D05"/>
        </a:accent1>
        <a:accent2>
          <a:srgbClr val="058DFF"/>
        </a:accent2>
        <a:accent3>
          <a:srgbClr val="FFFFFF"/>
        </a:accent3>
        <a:accent4>
          <a:srgbClr val="000000"/>
        </a:accent4>
        <a:accent5>
          <a:srgbClr val="FFCCAA"/>
        </a:accent5>
        <a:accent6>
          <a:srgbClr val="047FE7"/>
        </a:accent6>
        <a:hlink>
          <a:srgbClr val="700070"/>
        </a:hlink>
        <a:folHlink>
          <a:srgbClr val="636B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зеленый</Template>
  <TotalTime>341</TotalTime>
  <Words>266</Words>
  <Application>Microsoft Office PowerPoint</Application>
  <PresentationFormat>Экран (4:3)</PresentationFormat>
  <Paragraphs>60</Paragraphs>
  <Slides>22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зеленый</vt:lpstr>
      <vt:lpstr>Виды спорта подготовительная группа.</vt:lpstr>
      <vt:lpstr>Цель:</vt:lpstr>
      <vt:lpstr>Ребята, скоро в Сочи будет проводиться зимняя Олимпиада. В Россию  приедет много спортсменов. Спортсмены всего мира приезжают на Олимпиаду для того, чтобы посоревноваться и определить кто самый сильный, кто самый смелый, кто самый быстрый и ловкий. Что такое Олимпиада? Это честный спортивный бой! В ней участвовать - это награда! Победить же может любой! Сегодня мы с вами познакомимся с разными видами спорта. </vt:lpstr>
      <vt:lpstr>Спортивная гимнастика</vt:lpstr>
      <vt:lpstr>Баскетбол</vt:lpstr>
      <vt:lpstr>Биатлон</vt:lpstr>
      <vt:lpstr>Хоккей с шайбой</vt:lpstr>
      <vt:lpstr>Футбол</vt:lpstr>
      <vt:lpstr>Волейбол</vt:lpstr>
      <vt:lpstr>Фигурное катание</vt:lpstr>
      <vt:lpstr>Большой теннис</vt:lpstr>
      <vt:lpstr>Плавание</vt:lpstr>
      <vt:lpstr>Отгадай загадку</vt:lpstr>
      <vt:lpstr>Слайд 14</vt:lpstr>
      <vt:lpstr>Слайд 15</vt:lpstr>
      <vt:lpstr>Слайд 16</vt:lpstr>
      <vt:lpstr>Слайд 17</vt:lpstr>
      <vt:lpstr>Слайд 18</vt:lpstr>
      <vt:lpstr>Слайд 19</vt:lpstr>
      <vt:lpstr>Какой предмет для какого вида спорта?</vt:lpstr>
      <vt:lpstr>Слайд 21</vt:lpstr>
      <vt:lpstr>Интернет – ресурсы: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спорта подготовительная группа.</dc:title>
  <dc:creator>АсКомп</dc:creator>
  <cp:lastModifiedBy>вапр</cp:lastModifiedBy>
  <cp:revision>57</cp:revision>
  <dcterms:created xsi:type="dcterms:W3CDTF">2013-08-01T10:17:40Z</dcterms:created>
  <dcterms:modified xsi:type="dcterms:W3CDTF">2017-04-09T09:07:41Z</dcterms:modified>
</cp:coreProperties>
</file>