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5" r:id="rId4"/>
    <p:sldId id="264" r:id="rId5"/>
    <p:sldId id="263" r:id="rId6"/>
    <p:sldId id="262" r:id="rId7"/>
    <p:sldId id="261" r:id="rId8"/>
    <p:sldId id="260" r:id="rId9"/>
    <p:sldId id="259" r:id="rId10"/>
    <p:sldId id="258" r:id="rId11"/>
    <p:sldId id="268" r:id="rId12"/>
    <p:sldId id="269" r:id="rId13"/>
    <p:sldId id="270" r:id="rId14"/>
    <p:sldId id="271" r:id="rId15"/>
    <p:sldId id="274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88F3-4199-4DAA-A889-0FE47124D7A3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0E56-A838-4C33-AC38-D76FA4C29F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88F3-4199-4DAA-A889-0FE47124D7A3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0E56-A838-4C33-AC38-D76FA4C29F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88F3-4199-4DAA-A889-0FE47124D7A3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0E56-A838-4C33-AC38-D76FA4C29F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88F3-4199-4DAA-A889-0FE47124D7A3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0E56-A838-4C33-AC38-D76FA4C29F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88F3-4199-4DAA-A889-0FE47124D7A3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0E56-A838-4C33-AC38-D76FA4C29F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88F3-4199-4DAA-A889-0FE47124D7A3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0E56-A838-4C33-AC38-D76FA4C29F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88F3-4199-4DAA-A889-0FE47124D7A3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0E56-A838-4C33-AC38-D76FA4C29F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88F3-4199-4DAA-A889-0FE47124D7A3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0E56-A838-4C33-AC38-D76FA4C29F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88F3-4199-4DAA-A889-0FE47124D7A3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0E56-A838-4C33-AC38-D76FA4C29F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88F3-4199-4DAA-A889-0FE47124D7A3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0E56-A838-4C33-AC38-D76FA4C29F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88F3-4199-4DAA-A889-0FE47124D7A3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0E56-A838-4C33-AC38-D76FA4C29F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B88F3-4199-4DAA-A889-0FE47124D7A3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0E56-A838-4C33-AC38-D76FA4C29FF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fotovramku.ucoz.ru/_ph/2/6810164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2808311"/>
          </a:xfrm>
        </p:spPr>
        <p:txBody>
          <a:bodyPr>
            <a:normAutofit/>
          </a:bodyPr>
          <a:lstStyle/>
          <a:p>
            <a:r>
              <a:rPr lang="ru-RU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речевого творчества дошкольников средствами </a:t>
            </a:r>
            <a:r>
              <a:rPr lang="ru-RU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сказкотерапии</a:t>
            </a:r>
            <a:endParaRPr lang="ru-RU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3789040"/>
            <a:ext cx="5544616" cy="175260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Подготовила воспитатель 1      квалификационной категории</a:t>
            </a:r>
          </a:p>
          <a:p>
            <a:pPr algn="just"/>
            <a:r>
              <a:rPr lang="ru-RU" dirty="0" smtClean="0"/>
              <a:t>Козлова Оксана Геннадьевна</a:t>
            </a:r>
            <a:endParaRPr lang="ru-RU" dirty="0"/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ucazka.ucoz.ru/_ld/1/47356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764704"/>
            <a:ext cx="8748464" cy="5217443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/>
              <a:t>      </a:t>
            </a:r>
            <a:r>
              <a:rPr lang="ru-RU" b="1" u="sng" dirty="0" smtClean="0"/>
              <a:t>Составление</a:t>
            </a:r>
            <a:r>
              <a:rPr lang="ru-RU" b="1" u="sng" dirty="0"/>
              <a:t> </a:t>
            </a:r>
            <a:r>
              <a:rPr lang="ru-RU" b="1" i="1" u="sng" dirty="0"/>
              <a:t>сказки о бытовых предметах.</a:t>
            </a:r>
            <a:r>
              <a:rPr lang="ru-RU" b="1" dirty="0"/>
              <a:t> </a:t>
            </a:r>
            <a:endParaRPr lang="ru-RU" b="1" dirty="0" smtClean="0"/>
          </a:p>
          <a:p>
            <a:pPr algn="just">
              <a:buNone/>
            </a:pPr>
            <a:r>
              <a:rPr lang="ru-RU" b="1" dirty="0" smtClean="0"/>
              <a:t>    </a:t>
            </a:r>
          </a:p>
          <a:p>
            <a:pPr algn="just">
              <a:buNone/>
            </a:pPr>
            <a:r>
              <a:rPr lang="ru-RU" b="1" dirty="0"/>
              <a:t> </a:t>
            </a:r>
            <a:r>
              <a:rPr lang="ru-RU" b="1" dirty="0" smtClean="0"/>
              <a:t>  Дети </a:t>
            </a:r>
            <a:r>
              <a:rPr lang="ru-RU" b="1" dirty="0"/>
              <a:t>мало имеют дело с бытовой техникой, поэтому появилась мысль соединить начало рассказа о технике со сказочным продолжением. Например, составление сказки о злом пылесосе или доброй микроволновой печке.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ucazka.ucoz.ru/_ld/1/47356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764704"/>
            <a:ext cx="8748464" cy="5073427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/>
              <a:t>     Метод</a:t>
            </a:r>
            <a:r>
              <a:rPr lang="ru-RU" b="1" dirty="0"/>
              <a:t> “</a:t>
            </a:r>
            <a:r>
              <a:rPr lang="ru-RU" b="1" i="1" dirty="0"/>
              <a:t>перевирания сказок</a:t>
            </a:r>
            <a:r>
              <a:rPr lang="ru-RU" b="1" dirty="0"/>
              <a:t>”, развивает у детей чувства юмора, они начинают понимать иронию, лукавство. Такие эксперименты в сказках помогают быть активными, проповедуя гуманизм и добро. Во время перевирания сказок дети могут менять их содержание, не оставаться равнодушными на зло.</a:t>
            </a:r>
          </a:p>
        </p:txBody>
      </p:sp>
    </p:spTree>
  </p:cSld>
  <p:clrMapOvr>
    <a:masterClrMapping/>
  </p:clrMapOvr>
  <p:transition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http://ucazka.ucoz.ru/_ld/1/47356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620688"/>
            <a:ext cx="8748464" cy="5505475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b="1" dirty="0" smtClean="0"/>
              <a:t>   </a:t>
            </a:r>
            <a:r>
              <a:rPr lang="ru-RU" b="1" dirty="0"/>
              <a:t> </a:t>
            </a:r>
            <a:r>
              <a:rPr lang="ru-RU" b="1" i="1" dirty="0" smtClean="0"/>
              <a:t>Рассказывание </a:t>
            </a:r>
            <a:r>
              <a:rPr lang="ru-RU" b="1" i="1" dirty="0"/>
              <a:t>старой сказки по – новому</a:t>
            </a:r>
            <a:r>
              <a:rPr lang="ru-RU" b="1" dirty="0"/>
              <a:t>, помогает детям иначе взглянуть на знакомые сюжеты. Они привыкают, что лиса – хитрая, волк – злой, Золушка – трудолюбивая, а ведь иногда полезно сломать сформированные стереотипы. Например, за основу берётся знакомая сказка, а детям предлагается наделить главных героев противоположными качествами. Предположим, семеро козлят, злые и капризные, убегают в лес, а добрый волк помогает козе их найти.</a:t>
            </a:r>
          </a:p>
        </p:txBody>
      </p:sp>
    </p:spTree>
  </p:cSld>
  <p:clrMapOvr>
    <a:masterClrMapping/>
  </p:clrMapOvr>
  <p:transition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ucazka.ucoz.ru/_ld/1/47356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32656"/>
            <a:ext cx="8748464" cy="5793507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/>
              <a:t>            </a:t>
            </a:r>
            <a:r>
              <a:rPr lang="ru-RU" b="1" dirty="0" smtClean="0"/>
              <a:t>Особую </a:t>
            </a:r>
            <a:r>
              <a:rPr lang="ru-RU" b="1" dirty="0"/>
              <a:t>роль в своей работе отвожу просвещению родителей, консультациям по использованию воспитания сказок, разъясняю им большую значимость семейного чтения. Советую родителям вместе с детьми рассматривать иллюстрации, беседовать об их содержании, разыгрывать сказки по ролям.</a:t>
            </a:r>
          </a:p>
          <a:p>
            <a:pPr algn="just">
              <a:buNone/>
            </a:pPr>
            <a:r>
              <a:rPr lang="ru-RU" b="1" dirty="0" smtClean="0"/>
              <a:t>     Убеждаю</a:t>
            </a:r>
            <a:r>
              <a:rPr lang="ru-RU" b="1" dirty="0"/>
              <a:t>, что это все не зря потерянное время. Оно полностью будет компенсировано поведением ребенка, его добрым отношением ко всем членам семьи, любовью и заботой о них.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ucazka.ucoz.ru/_ld/1/47356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04664"/>
            <a:ext cx="8820472" cy="5721499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               </a:t>
            </a:r>
            <a:r>
              <a:rPr lang="ru-RU" b="1" u="sng" dirty="0" smtClean="0"/>
              <a:t>Важный </a:t>
            </a:r>
            <a:r>
              <a:rPr lang="ru-RU" b="1" u="sng" dirty="0"/>
              <a:t>момент </a:t>
            </a:r>
            <a:r>
              <a:rPr lang="ru-RU" b="1" u="sng" dirty="0" err="1"/>
              <a:t>сказкотерапии</a:t>
            </a:r>
            <a:r>
              <a:rPr lang="ru-RU" b="1" dirty="0"/>
              <a:t> – добровольность участия детей. Не все дети сразу включаются в игру. Некоторые из них сначала хотят понаблюдать со стороны за происходящим, и лишь позже у них возникает желание самим участвовать в занимательном зрелище. </a:t>
            </a:r>
            <a:endParaRPr lang="ru-RU" b="1" dirty="0" smtClean="0"/>
          </a:p>
          <a:p>
            <a:pPr algn="just">
              <a:buNone/>
            </a:pPr>
            <a:r>
              <a:rPr lang="ru-RU" b="1" dirty="0"/>
              <a:t> </a:t>
            </a:r>
            <a:r>
              <a:rPr lang="ru-RU" b="1" dirty="0" smtClean="0"/>
              <a:t>   </a:t>
            </a:r>
            <a:r>
              <a:rPr lang="ru-RU" b="1" dirty="0"/>
              <a:t>По окончанию </a:t>
            </a:r>
            <a:r>
              <a:rPr lang="ru-RU" b="1" dirty="0" err="1"/>
              <a:t>сказкотрепии</a:t>
            </a:r>
            <a:r>
              <a:rPr lang="ru-RU" b="1" dirty="0"/>
              <a:t> обязательно нужно спросить детей о том, какие игры и упражнения понравились, запомнились, роли каких сказочных героев хотелось бы исполнить повторно.</a:t>
            </a:r>
          </a:p>
        </p:txBody>
      </p:sp>
    </p:spTree>
  </p:cSld>
  <p:clrMapOvr>
    <a:masterClrMapping/>
  </p:clrMapOvr>
  <p:transition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ucazka.ucoz.ru/_ld/1/47356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0"/>
            <a:ext cx="8244408" cy="5865515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</a:p>
          <a:p>
            <a:pPr algn="just">
              <a:buNone/>
            </a:pPr>
            <a:endParaRPr lang="ru-RU" b="1" dirty="0"/>
          </a:p>
          <a:p>
            <a:pPr algn="just">
              <a:buNone/>
            </a:pPr>
            <a:r>
              <a:rPr lang="ru-RU" b="1" dirty="0" smtClean="0"/>
              <a:t>   Освоение </a:t>
            </a:r>
            <a:r>
              <a:rPr lang="ru-RU" b="1" dirty="0"/>
              <a:t>позиции “Я” в </a:t>
            </a:r>
            <a:r>
              <a:rPr lang="ru-RU" b="1" dirty="0" err="1"/>
              <a:t>сказкотерапии</a:t>
            </a:r>
            <a:r>
              <a:rPr lang="ru-RU" b="1" dirty="0"/>
              <a:t> позволяет личности отреагировать на предлагаемой ситуации собственный негативный опыт и уточнять знания средств языковой выразительности в языке жестов, мимике, поз, движений.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0" name="Picture 6" descr="http://ucazka.ucoz.ru/_ld/1/47356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32656"/>
            <a:ext cx="8748464" cy="5793507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/>
              <a:t>   </a:t>
            </a:r>
          </a:p>
          <a:p>
            <a:pPr algn="just">
              <a:buNone/>
            </a:pPr>
            <a:r>
              <a:rPr lang="ru-RU" b="1" dirty="0"/>
              <a:t> </a:t>
            </a:r>
            <a:r>
              <a:rPr lang="ru-RU" b="1" dirty="0" smtClean="0"/>
              <a:t>   У </a:t>
            </a:r>
            <a:r>
              <a:rPr lang="ru-RU" b="1" dirty="0"/>
              <a:t>детей наблюдается ярко выраженная любознательность, умение познавать окружающее без принуждения, стремление к творческому отображению познанного. Все эти качества без сомнения помогут детям в усвоении школьной программы в будущем.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fotoham.ru/img/picture/Jun/08/87f5a6b7ad5b63db84cb28c4a619f8b8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708920"/>
            <a:ext cx="9144000" cy="341724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/>
              <a:t>Спасибо за внимание!</a:t>
            </a:r>
            <a:endParaRPr lang="ru-RU" sz="5400" b="1" dirty="0"/>
          </a:p>
        </p:txBody>
      </p:sp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ucazka.ucoz.ru/_ld/1/47356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836712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b="1" dirty="0" smtClean="0"/>
              <a:t>    Воспитание </a:t>
            </a:r>
            <a:r>
              <a:rPr lang="ru-RU" b="1" dirty="0"/>
              <a:t>и обучение ребенка – дело </a:t>
            </a:r>
            <a:r>
              <a:rPr lang="ru-RU" b="1" dirty="0" smtClean="0"/>
              <a:t>не простое</a:t>
            </a:r>
            <a:r>
              <a:rPr lang="ru-RU" b="1" dirty="0"/>
              <a:t>, оно требует внимания, любви, уважения к растущему человеку.</a:t>
            </a:r>
          </a:p>
          <a:p>
            <a:pPr algn="just">
              <a:buNone/>
            </a:pPr>
            <a:r>
              <a:rPr lang="ru-RU" b="1" dirty="0" smtClean="0"/>
              <a:t>    Во </a:t>
            </a:r>
            <a:r>
              <a:rPr lang="ru-RU" b="1" dirty="0"/>
              <a:t>время коммуникативной деятельности </a:t>
            </a:r>
            <a:r>
              <a:rPr lang="ru-RU" b="1" dirty="0" smtClean="0"/>
              <a:t>стараюсь </a:t>
            </a:r>
            <a:r>
              <a:rPr lang="ru-RU" b="1" dirty="0"/>
              <a:t>учить детей общаться, </a:t>
            </a:r>
            <a:r>
              <a:rPr lang="ru-RU" b="1" dirty="0" smtClean="0"/>
              <a:t>делиться </a:t>
            </a:r>
            <a:r>
              <a:rPr lang="ru-RU" b="1" dirty="0"/>
              <a:t>своими мыслями, </a:t>
            </a:r>
            <a:r>
              <a:rPr lang="ru-RU" b="1" dirty="0" smtClean="0"/>
              <a:t>сочинять</a:t>
            </a:r>
            <a:r>
              <a:rPr lang="ru-RU" b="1" dirty="0"/>
              <a:t>, фантазировать, развивать речь детей. В этом мне помогают сказки, ведь сказка для ребенка – не просто вымысел, фантазия, а особая реальность, раздвигающая рамки обычной жизни.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ucazka.ucoz.ru/_ld/1/47356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32656"/>
            <a:ext cx="9144000" cy="5793507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</a:t>
            </a:r>
          </a:p>
          <a:p>
            <a:pPr algn="just">
              <a:buNone/>
            </a:pPr>
            <a:r>
              <a:rPr lang="ru-RU" b="1" dirty="0" smtClean="0"/>
              <a:t>   Сказочное </a:t>
            </a:r>
            <a:r>
              <a:rPr lang="ru-RU" b="1" dirty="0"/>
              <a:t>творчество детей базируется на игре. Максимальное обогащение работы со </a:t>
            </a:r>
            <a:r>
              <a:rPr lang="ru-RU" b="1" dirty="0" smtClean="0"/>
              <a:t>сказкой, </a:t>
            </a:r>
            <a:r>
              <a:rPr lang="ru-RU" b="1" dirty="0"/>
              <a:t>элементами игровой деятельности закладывает более глубокие основы литературного воспитания, облегчает ребёнку переход из детского сада в школу, создаёт фундамент для дальнейшего его обучения и развития</a:t>
            </a:r>
            <a:r>
              <a:rPr lang="ru-RU" b="1" dirty="0" smtClean="0"/>
              <a:t>.</a:t>
            </a:r>
          </a:p>
          <a:p>
            <a:pPr>
              <a:buNone/>
            </a:pPr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ucazka.ucoz.ru/_ld/1/47356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60648"/>
            <a:ext cx="8964488" cy="5865515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    В </a:t>
            </a:r>
            <a:r>
              <a:rPr lang="ru-RU" b="1" dirty="0"/>
              <a:t>системе работы по </a:t>
            </a:r>
            <a:r>
              <a:rPr lang="ru-RU" b="1" dirty="0" err="1"/>
              <a:t>сказкотерапии</a:t>
            </a:r>
            <a:r>
              <a:rPr lang="ru-RU" b="1" dirty="0"/>
              <a:t> </a:t>
            </a:r>
            <a:r>
              <a:rPr lang="ru-RU" b="1" dirty="0" smtClean="0"/>
              <a:t>выделяются три </a:t>
            </a:r>
            <a:r>
              <a:rPr lang="ru-RU" b="1" dirty="0"/>
              <a:t>этапа работы с дошкольниками:</a:t>
            </a:r>
          </a:p>
          <a:p>
            <a:pPr algn="ctr">
              <a:buNone/>
            </a:pPr>
            <a:r>
              <a:rPr lang="ru-RU" b="1" dirty="0" smtClean="0"/>
              <a:t>    </a:t>
            </a:r>
            <a:r>
              <a:rPr lang="ru-RU" b="1" u="sng" dirty="0" smtClean="0"/>
              <a:t>Первый </a:t>
            </a:r>
            <a:r>
              <a:rPr lang="ru-RU" b="1" u="sng" dirty="0"/>
              <a:t>этап </a:t>
            </a:r>
            <a:r>
              <a:rPr lang="ru-RU" b="1" u="sng" dirty="0" smtClean="0"/>
              <a:t>- </a:t>
            </a:r>
            <a:r>
              <a:rPr lang="ru-RU" b="1" u="sng" dirty="0"/>
              <a:t>познавательно – аффективная ориентировка. </a:t>
            </a:r>
            <a:endParaRPr lang="ru-RU" b="1" u="sng" dirty="0" smtClean="0"/>
          </a:p>
          <a:p>
            <a:pPr algn="ctr">
              <a:buNone/>
            </a:pPr>
            <a:r>
              <a:rPr lang="ru-RU" b="1" dirty="0" smtClean="0"/>
              <a:t>    </a:t>
            </a:r>
            <a:r>
              <a:rPr lang="ru-RU" b="1" u="sng" dirty="0" smtClean="0"/>
              <a:t>Основная цель</a:t>
            </a:r>
            <a:r>
              <a:rPr lang="ru-RU" b="1" dirty="0" smtClean="0"/>
              <a:t>: осмысливание </a:t>
            </a:r>
            <a:r>
              <a:rPr lang="ru-RU" b="1" dirty="0"/>
              <a:t>сюжетов сказки с помощью языковых средств </a:t>
            </a:r>
            <a:r>
              <a:rPr lang="ru-RU" b="1" dirty="0" smtClean="0"/>
              <a:t>выразительности, выразительное интонирование </a:t>
            </a:r>
            <a:r>
              <a:rPr lang="ru-RU" b="1" dirty="0"/>
              <a:t>реплик героев, ритмизация эмоциональных состояний, выразительное </a:t>
            </a:r>
            <a:r>
              <a:rPr lang="ru-RU" b="1" dirty="0" smtClean="0"/>
              <a:t>исполнение </a:t>
            </a:r>
            <a:r>
              <a:rPr lang="ru-RU" b="1" dirty="0"/>
              <a:t>в мимике и движениях сказочного образа. </a:t>
            </a:r>
          </a:p>
        </p:txBody>
      </p:sp>
    </p:spTree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ucazka.ucoz.ru/_ld/1/47356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76672"/>
            <a:ext cx="9144000" cy="5649491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/>
              <a:t>           </a:t>
            </a:r>
            <a:r>
              <a:rPr lang="ru-RU" b="1" u="sng" dirty="0" smtClean="0"/>
              <a:t>Второй </a:t>
            </a:r>
            <a:r>
              <a:rPr lang="ru-RU" b="1" u="sng" dirty="0"/>
              <a:t>этап – </a:t>
            </a:r>
            <a:r>
              <a:rPr lang="ru-RU" b="1" u="sng" dirty="0" smtClean="0"/>
              <a:t>словесное </a:t>
            </a:r>
            <a:r>
              <a:rPr lang="ru-RU" b="1" u="sng" dirty="0"/>
              <a:t>комментирование эмоционально – аффективных ситуаций. </a:t>
            </a:r>
            <a:endParaRPr lang="ru-RU" b="1" u="sng" dirty="0" smtClean="0"/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</a:t>
            </a:r>
            <a:r>
              <a:rPr lang="ru-RU" b="1" u="sng" dirty="0" smtClean="0"/>
              <a:t>Основной </a:t>
            </a:r>
            <a:r>
              <a:rPr lang="ru-RU" b="1" u="sng" dirty="0"/>
              <a:t>целью </a:t>
            </a:r>
            <a:r>
              <a:rPr lang="ru-RU" b="1" dirty="0"/>
              <a:t>стало овладение навыками управления своими поведенческими реакциями с помощью составления развернутых словесных описаний, полученных ощущений при восприятие тембра, </a:t>
            </a:r>
            <a:r>
              <a:rPr lang="ru-RU" b="1" dirty="0" smtClean="0"/>
              <a:t>динамики, выполнении </a:t>
            </a:r>
            <a:r>
              <a:rPr lang="ru-RU" b="1" dirty="0"/>
              <a:t>выразительных движений и ритмического рисунка. </a:t>
            </a:r>
            <a:r>
              <a:rPr lang="ru-RU" b="1" dirty="0" smtClean="0"/>
              <a:t> В </a:t>
            </a:r>
            <a:r>
              <a:rPr lang="ru-RU" b="1" dirty="0"/>
              <a:t>своей работе использовала словесное комментирование, пантомимические, ритмические и музыкальные загадки, упражнения на релаксацию.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ucazka.ucoz.ru/_ld/1/47356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60648"/>
            <a:ext cx="8604448" cy="5865515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/>
              <a:t>    </a:t>
            </a:r>
            <a:r>
              <a:rPr lang="ru-RU" b="1" u="sng" dirty="0" smtClean="0"/>
              <a:t>Третий </a:t>
            </a:r>
            <a:r>
              <a:rPr lang="ru-RU" b="1" u="sng" dirty="0"/>
              <a:t>этап – </a:t>
            </a:r>
            <a:r>
              <a:rPr lang="ru-RU" b="1" u="sng" dirty="0" smtClean="0"/>
              <a:t>выражения, замещающие потребности.</a:t>
            </a:r>
          </a:p>
          <a:p>
            <a:pPr algn="just">
              <a:buNone/>
            </a:pPr>
            <a:r>
              <a:rPr lang="ru-RU" b="1" dirty="0"/>
              <a:t> </a:t>
            </a:r>
            <a:r>
              <a:rPr lang="ru-RU" b="1" dirty="0" smtClean="0"/>
              <a:t>   </a:t>
            </a:r>
            <a:r>
              <a:rPr lang="ru-RU" b="1" u="sng" dirty="0"/>
              <a:t>Основной целью </a:t>
            </a:r>
            <a:r>
              <a:rPr lang="ru-RU" b="1" dirty="0"/>
              <a:t>стало приведение в равновесие эмоционального поведения и выразительного слова через передачу эмоциональных проблем и актуальных переживаний – потребностей в играх – фантазиях по сказке. Использовала следующие приемы: совместную словесную импровизацию, пантомимические упражнения на преодоления телесных барьеров, словесное рисование, речевые игры.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ucazka.ucoz.ru/_ld/1/47356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620689"/>
            <a:ext cx="8604448" cy="4680520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b="1" dirty="0" smtClean="0"/>
              <a:t>    Очень </a:t>
            </a:r>
            <a:r>
              <a:rPr lang="ru-RU" b="1" dirty="0"/>
              <a:t>нравится детям составление </a:t>
            </a:r>
            <a:r>
              <a:rPr lang="ru-RU" b="1" dirty="0" smtClean="0"/>
              <a:t>коллажа из сказок, </a:t>
            </a:r>
            <a:r>
              <a:rPr lang="ru-RU" b="1" dirty="0"/>
              <a:t>когда например, в книге перепутались все страницы, и злой волшебник превратил сказочных героев: Буратино, Красную Шапочку и Колобка в мышек. Детям предлагается придумать сюжет новой сказки. Вариантов и переплетений ситуаций из разных сказок может быть множество, но важно не забывать о главных, первоначальных героях – и получится “коллаж сказок”.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ucazka.ucoz.ru/_ld/1/47356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908720"/>
            <a:ext cx="8820472" cy="521744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b="1" dirty="0" smtClean="0"/>
              <a:t>Для </a:t>
            </a:r>
            <a:r>
              <a:rPr lang="ru-RU" b="1" dirty="0"/>
              <a:t>развития речевого творчества очень эффективны методы:</a:t>
            </a:r>
          </a:p>
          <a:p>
            <a:pPr algn="just">
              <a:buNone/>
            </a:pPr>
            <a:r>
              <a:rPr lang="ru-RU" b="1" dirty="0" smtClean="0"/>
              <a:t>    – </a:t>
            </a:r>
            <a:r>
              <a:rPr lang="ru-RU" b="1" dirty="0"/>
              <a:t>составление </a:t>
            </a:r>
            <a:r>
              <a:rPr lang="ru-RU" b="1" i="1" dirty="0"/>
              <a:t>сказки из одного слова</a:t>
            </a:r>
            <a:r>
              <a:rPr lang="ru-RU" b="1" dirty="0"/>
              <a:t>, когда рассказчик сам придумывает первое слово и начинает сочинять. Например, слово “девочка” – “Жила-была девочка, которая…” и т.д.</a:t>
            </a:r>
          </a:p>
        </p:txBody>
      </p:sp>
    </p:spTree>
  </p:cSld>
  <p:clrMapOvr>
    <a:masterClrMapping/>
  </p:clrMapOvr>
  <p:transition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ucazka.ucoz.ru/_ld/1/47356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48680"/>
            <a:ext cx="8748464" cy="5865515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/>
              <a:t>    </a:t>
            </a:r>
            <a:r>
              <a:rPr lang="ru-RU" b="1" dirty="0"/>
              <a:t> </a:t>
            </a:r>
            <a:r>
              <a:rPr lang="ru-RU" b="1" i="1" u="sng" dirty="0"/>
              <a:t>Случайные сказки</a:t>
            </a:r>
            <a:r>
              <a:rPr lang="ru-RU" b="1" i="1" dirty="0"/>
              <a:t> </a:t>
            </a:r>
            <a:r>
              <a:rPr lang="ru-RU" b="1" dirty="0"/>
              <a:t>– это рассказы о забавных случаях из реальной жизни которые я использую для развития фантазии у детей. Важно умело подобрать их учитывая возраст, настроения. На своих занятиях я использовала случаи из реальной жизни, такие: “Шел мелкий дождь. На участке под одним зонтом стояли две девочки. Вдруг …”</a:t>
            </a:r>
          </a:p>
        </p:txBody>
      </p:sp>
    </p:spTree>
  </p:cSld>
  <p:clrMapOvr>
    <a:masterClrMapping/>
  </p:clrMapOvr>
  <p:transition>
    <p:wip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536</Words>
  <Application>Microsoft Office PowerPoint</Application>
  <PresentationFormat>Экран (4:3)</PresentationFormat>
  <Paragraphs>33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Развитие речевого творчества дошкольников средствами сказкотерапии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речевого творчества дошкольников средствами сказкотерапии</dc:title>
  <dc:creator>Админ</dc:creator>
  <cp:lastModifiedBy>Админ</cp:lastModifiedBy>
  <cp:revision>12</cp:revision>
  <dcterms:created xsi:type="dcterms:W3CDTF">2016-02-24T18:02:26Z</dcterms:created>
  <dcterms:modified xsi:type="dcterms:W3CDTF">2016-02-24T19:52:44Z</dcterms:modified>
</cp:coreProperties>
</file>