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8" r:id="rId3"/>
    <p:sldId id="256" r:id="rId4"/>
    <p:sldId id="264" r:id="rId5"/>
    <p:sldId id="263" r:id="rId6"/>
    <p:sldId id="261" r:id="rId7"/>
    <p:sldId id="262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95" autoAdjust="0"/>
    <p:restoredTop sz="94582" autoAdjust="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Елена\Desktop\fb7ea39b7cf923404bd0898548e60b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1500174"/>
            <a:ext cx="7353539" cy="4823161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Советская агентурная разведка </a:t>
            </a:r>
            <a:br>
              <a:rPr lang="ru-RU" sz="3600" b="1" dirty="0" smtClean="0">
                <a:solidFill>
                  <a:srgbClr val="FF0000"/>
                </a:solidFill>
              </a:rPr>
            </a:br>
            <a:r>
              <a:rPr lang="ru-RU" sz="3600" b="1" dirty="0" smtClean="0">
                <a:solidFill>
                  <a:srgbClr val="FF0000"/>
                </a:solidFill>
              </a:rPr>
              <a:t>в годы Второй мировой войны</a:t>
            </a:r>
            <a:endParaRPr lang="ru-RU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Елена\Desktop\54546565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Елена\Desktop\конференция  17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5986" y="500042"/>
            <a:ext cx="8320033" cy="57150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cs7054.vk.me/c540101/v540101413/289cf/nMlqexlgx5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1071546"/>
            <a:ext cx="7143798" cy="46434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28" y="274638"/>
            <a:ext cx="3686172" cy="5583254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Памятник выдающемуся разведчику Герою Советского Союза </a:t>
            </a:r>
            <a:br>
              <a:rPr lang="ru-RU" sz="3600" b="1" dirty="0" smtClean="0">
                <a:solidFill>
                  <a:srgbClr val="C00000"/>
                </a:solidFill>
              </a:rPr>
            </a:br>
            <a:r>
              <a:rPr lang="ru-RU" sz="3600" b="1" dirty="0" smtClean="0">
                <a:solidFill>
                  <a:srgbClr val="C00000"/>
                </a:solidFill>
              </a:rPr>
              <a:t>Рихарду Зорге</a:t>
            </a:r>
            <a:endParaRPr lang="ru-RU" sz="3600" b="1" dirty="0">
              <a:solidFill>
                <a:srgbClr val="C00000"/>
              </a:solidFill>
            </a:endParaRPr>
          </a:p>
        </p:txBody>
      </p:sp>
      <p:pic>
        <p:nvPicPr>
          <p:cNvPr id="17410" name="Picture 2" descr="http://cdn01.ru/files/users/images/80/ec/80ecb713e72c61c70be8fe39e8ce634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428604"/>
            <a:ext cx="3164605" cy="52863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0"/>
            <a:ext cx="7829576" cy="1582726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/>
            </a:r>
            <a:br>
              <a:rPr lang="ru-RU" sz="3600" b="1" dirty="0" smtClean="0">
                <a:solidFill>
                  <a:srgbClr val="C00000"/>
                </a:solidFill>
              </a:rPr>
            </a:br>
            <a:r>
              <a:rPr lang="ru-RU" sz="3600" b="1" dirty="0" smtClean="0">
                <a:solidFill>
                  <a:srgbClr val="C00000"/>
                </a:solidFill>
              </a:rPr>
              <a:t/>
            </a:r>
            <a:br>
              <a:rPr lang="ru-RU" sz="3600" b="1" dirty="0" smtClean="0">
                <a:solidFill>
                  <a:srgbClr val="C00000"/>
                </a:solidFill>
              </a:rPr>
            </a:br>
            <a:r>
              <a:rPr lang="ru-RU" sz="3600" b="1" dirty="0" smtClean="0">
                <a:solidFill>
                  <a:srgbClr val="C00000"/>
                </a:solidFill>
              </a:rPr>
              <a:t>Мемориал воинам-разведчикам в Калининграде</a:t>
            </a:r>
            <a:endParaRPr lang="ru-RU" sz="3600" b="1" dirty="0">
              <a:solidFill>
                <a:srgbClr val="C00000"/>
              </a:solidFill>
            </a:endParaRPr>
          </a:p>
        </p:txBody>
      </p:sp>
      <p:pic>
        <p:nvPicPr>
          <p:cNvPr id="1028" name="Picture 4" descr="http://ic.pics.livejournal.com/ren_ar/18078547/969661/969661_origina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93278" y="2214553"/>
            <a:ext cx="5964804" cy="39785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29058" y="274638"/>
            <a:ext cx="4757742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b="1" dirty="0" smtClean="0">
                <a:solidFill>
                  <a:srgbClr val="C00000"/>
                </a:solidFill>
              </a:rPr>
              <a:t>Памятник советскому разведчику и партизану </a:t>
            </a:r>
            <a:br>
              <a:rPr lang="ru-RU" sz="4000" b="1" dirty="0" smtClean="0">
                <a:solidFill>
                  <a:srgbClr val="C00000"/>
                </a:solidFill>
              </a:rPr>
            </a:br>
            <a:r>
              <a:rPr lang="ru-RU" sz="4000" b="1" dirty="0" smtClean="0">
                <a:solidFill>
                  <a:srgbClr val="C00000"/>
                </a:solidFill>
              </a:rPr>
              <a:t>Н.И. Кузнецову </a:t>
            </a:r>
            <a:br>
              <a:rPr lang="ru-RU" sz="4000" b="1" dirty="0" smtClean="0">
                <a:solidFill>
                  <a:srgbClr val="C00000"/>
                </a:solidFill>
              </a:rPr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3100" b="1" dirty="0" smtClean="0"/>
              <a:t>Лично ликвидировал 11 генералов и высокопоставленных чиновников оккупационной администрации нацистской Германии.</a:t>
            </a:r>
            <a:br>
              <a:rPr lang="ru-RU" sz="3100" b="1" dirty="0" smtClean="0"/>
            </a:br>
            <a:endParaRPr lang="ru-RU" sz="3100" b="1" dirty="0"/>
          </a:p>
        </p:txBody>
      </p:sp>
      <p:pic>
        <p:nvPicPr>
          <p:cNvPr id="18436" name="Picture 4" descr="&amp;pcy;&amp;acy;&amp;mcy;&amp;yacy;&amp;tcy;&amp;ncy;&amp;icy;&amp;kcy; &amp;Ncy;.&amp;Icy;. &amp;Kcy;&amp;ucy;&amp;zcy;&amp;ncy;&amp;iecy;&amp;tscy;&amp;ocy;&amp;vcy;&amp;ucy;, &amp;scy;&amp;ocy;&amp;vcy;&amp;iecy;&amp;tcy;&amp;scy;&amp;kcy;&amp;ocy;&amp;mcy;&amp;ucy; &amp;rcy;&amp;acy;&amp;zcy;&amp;vcy;&amp;iecy;&amp;dcy;&amp;chcy;&amp;icy;&amp;kcy;&amp;ucy; - BEk-AS 6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000108"/>
            <a:ext cx="3666415" cy="48844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Памятник-мемориал </a:t>
            </a:r>
            <a:br>
              <a:rPr lang="ru-RU" sz="3600" b="1" dirty="0" smtClean="0">
                <a:solidFill>
                  <a:srgbClr val="C00000"/>
                </a:solidFill>
              </a:rPr>
            </a:br>
            <a:r>
              <a:rPr lang="ru-RU" sz="3600" b="1" dirty="0" smtClean="0">
                <a:solidFill>
                  <a:srgbClr val="C00000"/>
                </a:solidFill>
              </a:rPr>
              <a:t>«Воинам-разведчикам»</a:t>
            </a:r>
            <a:br>
              <a:rPr lang="ru-RU" sz="3600" b="1" dirty="0" smtClean="0">
                <a:solidFill>
                  <a:srgbClr val="C00000"/>
                </a:solidFill>
              </a:rPr>
            </a:br>
            <a:r>
              <a:rPr lang="ru-RU" sz="3600" b="1" dirty="0" smtClean="0">
                <a:solidFill>
                  <a:srgbClr val="C00000"/>
                </a:solidFill>
              </a:rPr>
              <a:t>г. Калининград</a:t>
            </a:r>
            <a:endParaRPr lang="ru-RU" sz="3600" b="1" dirty="0">
              <a:solidFill>
                <a:srgbClr val="C00000"/>
              </a:solidFill>
            </a:endParaRPr>
          </a:p>
        </p:txBody>
      </p:sp>
      <p:pic>
        <p:nvPicPr>
          <p:cNvPr id="20482" name="Picture 2" descr="http://www.prussia39.ru/phsight/137477187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687117"/>
            <a:ext cx="7715304" cy="467084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10</Words>
  <PresentationFormat>Экран (4:3)</PresentationFormat>
  <Paragraphs>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Советская агентурная разведка  в годы Второй мировой войны</vt:lpstr>
      <vt:lpstr>Слайд 2</vt:lpstr>
      <vt:lpstr>Слайд 3</vt:lpstr>
      <vt:lpstr>Слайд 4</vt:lpstr>
      <vt:lpstr>Памятник выдающемуся разведчику Герою Советского Союза  Рихарду Зорге</vt:lpstr>
      <vt:lpstr>  Мемориал воинам-разведчикам в Калининграде</vt:lpstr>
      <vt:lpstr>        Памятник советскому разведчику и партизану  Н.И. Кузнецову   Лично ликвидировал 11 генералов и высокопоставленных чиновников оккупационной администрации нацистской Германии. </vt:lpstr>
      <vt:lpstr>Памятник-мемориал  «Воинам-разведчикам» г. Калининград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Елена</cp:lastModifiedBy>
  <cp:revision>8</cp:revision>
  <dcterms:created xsi:type="dcterms:W3CDTF">2017-02-07T15:25:28Z</dcterms:created>
  <dcterms:modified xsi:type="dcterms:W3CDTF">2017-02-13T14:58:49Z</dcterms:modified>
</cp:coreProperties>
</file>