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8" r:id="rId3"/>
    <p:sldId id="267" r:id="rId4"/>
    <p:sldId id="269" r:id="rId5"/>
    <p:sldId id="266" r:id="rId6"/>
    <p:sldId id="270" r:id="rId7"/>
    <p:sldId id="271" r:id="rId8"/>
    <p:sldId id="273" r:id="rId9"/>
    <p:sldId id="272" r:id="rId10"/>
    <p:sldId id="274" r:id="rId11"/>
    <p:sldId id="275" r:id="rId12"/>
    <p:sldId id="276" r:id="rId13"/>
    <p:sldId id="277" r:id="rId14"/>
    <p:sldId id="261" r:id="rId15"/>
    <p:sldId id="278" r:id="rId16"/>
  </p:sldIdLst>
  <p:sldSz cx="9144000" cy="6858000" type="screen4x3"/>
  <p:notesSz cx="6858000" cy="9144000"/>
  <p:embeddedFontLst>
    <p:embeddedFont>
      <p:font typeface="Vesna" charset="0"/>
      <p:regular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7171"/>
    <a:srgbClr val="CC0000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irdetstva5.ru/zagadki-pro-ushi" TargetMode="External"/><Relationship Id="rId7" Type="http://schemas.openxmlformats.org/officeDocument/2006/relationships/hyperlink" Target="https://multiurok.ru/files/otkrytoie-zaniatiie-dlia-4-klassa-ia-zdorov-ie-sbi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dsovet.su/load/385-1-0-49457" TargetMode="External"/><Relationship Id="rId5" Type="http://schemas.openxmlformats.org/officeDocument/2006/relationships/hyperlink" Target="http://www.liveinternet.ru/users/3265720/post374653571/" TargetMode="External"/><Relationship Id="rId4" Type="http://schemas.openxmlformats.org/officeDocument/2006/relationships/hyperlink" Target="http://sbornik-mudrosti.ru/poslovicy-i-pogovorki-slushat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785794"/>
            <a:ext cx="6912768" cy="2733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800" b="1" spc="1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Слушать и слышать</a:t>
            </a:r>
            <a:endParaRPr kumimoji="0" lang="ru-RU" sz="8800" b="1" i="0" u="none" strike="noStrike" kern="1200" spc="150" normalizeH="0" noProof="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500702"/>
            <a:ext cx="4429156" cy="990442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Анхимкова О.В.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ДО «Беломорский ЦДО»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reamscapedesign.co.uk/wp-content/uploads/2016/02/CustomerFeedb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286124"/>
            <a:ext cx="4292987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Орган слуха 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142984"/>
            <a:ext cx="8280920" cy="5454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Есть два, без них никуда.</a:t>
            </a:r>
            <a:br>
              <a:rPr lang="ru-RU" dirty="0" smtClean="0"/>
            </a:br>
            <a:r>
              <a:rPr lang="ru-RU" dirty="0" smtClean="0"/>
              <a:t>Слева брат и справа брат,</a:t>
            </a:r>
            <a:br>
              <a:rPr lang="ru-RU" dirty="0" smtClean="0"/>
            </a:br>
            <a:r>
              <a:rPr lang="ru-RU" dirty="0" smtClean="0"/>
              <a:t>Всё слышат, но молчат…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2530" name="Picture 2" descr="http://53rusalochka.ru/wp-content/uploads/2016/10/social-media-listining_res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071810"/>
            <a:ext cx="4504993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36012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Охрана здоровья ушей  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27650" name="Picture 2" descr="http://girudo.pro/userfiles/images/325825_html_3f1889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143116"/>
            <a:ext cx="3096504" cy="2928958"/>
          </a:xfrm>
          <a:prstGeom prst="rect">
            <a:avLst/>
          </a:prstGeom>
          <a:noFill/>
        </p:spPr>
      </p:pic>
      <p:sp>
        <p:nvSpPr>
          <p:cNvPr id="8" name="Объект 4"/>
          <p:cNvSpPr>
            <a:spLocks noGrp="1"/>
          </p:cNvSpPr>
          <p:nvPr>
            <p:ph idx="1"/>
          </p:nvPr>
        </p:nvSpPr>
        <p:spPr>
          <a:xfrm>
            <a:off x="571472" y="928670"/>
            <a:ext cx="8280920" cy="3429024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ru-RU" sz="2400" dirty="0" smtClean="0"/>
              <a:t>Защищать уши от сильного шума</a:t>
            </a:r>
          </a:p>
          <a:p>
            <a:pPr marL="0" indent="0"/>
            <a:r>
              <a:rPr lang="ru-RU" sz="2400" dirty="0" smtClean="0"/>
              <a:t>Защищать уши от ветра</a:t>
            </a:r>
          </a:p>
          <a:p>
            <a:pPr marL="0" indent="0"/>
            <a:r>
              <a:rPr lang="ru-RU" sz="2400" dirty="0" smtClean="0"/>
              <a:t>Не ковырять в ушах и не пихать в них посторонние предметы</a:t>
            </a:r>
          </a:p>
          <a:p>
            <a:pPr marL="0" indent="0"/>
            <a:r>
              <a:rPr lang="ru-RU" sz="2400" dirty="0" smtClean="0"/>
              <a:t>Не сморкаться сильно</a:t>
            </a:r>
          </a:p>
          <a:p>
            <a:pPr marL="0" indent="0"/>
            <a:r>
              <a:rPr lang="ru-RU" sz="2400" dirty="0" smtClean="0"/>
              <a:t>Не допускать попадания в уши воды</a:t>
            </a:r>
          </a:p>
          <a:p>
            <a:pPr marL="0" indent="0"/>
            <a:r>
              <a:rPr lang="ru-RU" sz="2400" dirty="0" smtClean="0"/>
              <a:t>Мыть уши каждый день</a:t>
            </a:r>
          </a:p>
          <a:p>
            <a:pPr marL="0" indent="0"/>
            <a:r>
              <a:rPr lang="ru-RU" sz="2400" dirty="0" smtClean="0"/>
              <a:t>Делать </a:t>
            </a:r>
            <a:r>
              <a:rPr lang="ru-RU" sz="2400" dirty="0" err="1" smtClean="0"/>
              <a:t>самомассаж</a:t>
            </a:r>
            <a:r>
              <a:rPr lang="ru-RU" sz="2400" dirty="0" smtClean="0"/>
              <a:t> ушей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Строение внешнего уха 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6" name="Picture 4" descr="http://mtdata.ru/u22/photo0F78/20532822744-0/original.jpg"/>
          <p:cNvPicPr>
            <a:picLocks noChangeAspect="1" noChangeArrowheads="1"/>
          </p:cNvPicPr>
          <p:nvPr/>
        </p:nvPicPr>
        <p:blipFill>
          <a:blip r:embed="rId3"/>
          <a:srcRect l="49669"/>
          <a:stretch>
            <a:fillRect/>
          </a:stretch>
        </p:blipFill>
        <p:spPr bwMode="auto">
          <a:xfrm>
            <a:off x="2071670" y="1285860"/>
            <a:ext cx="4742002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Самомассаж</a:t>
            </a:r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 ушей 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857232"/>
            <a:ext cx="30003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 ничего не забывать,</a:t>
            </a:r>
          </a:p>
          <a:p>
            <a:r>
              <a:rPr lang="ru-RU" dirty="0" smtClean="0"/>
              <a:t>Здоровым быть, внимательным</a:t>
            </a:r>
          </a:p>
          <a:p>
            <a:r>
              <a:rPr lang="ru-RU" dirty="0" smtClean="0"/>
              <a:t>Делайте себе массаж</a:t>
            </a:r>
          </a:p>
          <a:p>
            <a:r>
              <a:rPr lang="ru-RU" dirty="0" smtClean="0"/>
              <a:t>Ушек обязательно.</a:t>
            </a:r>
          </a:p>
          <a:p>
            <a:endParaRPr lang="ru-RU" dirty="0" smtClean="0"/>
          </a:p>
          <a:p>
            <a:r>
              <a:rPr lang="ru-RU" dirty="0" smtClean="0"/>
              <a:t>Потянем мочки у себя</a:t>
            </a:r>
          </a:p>
          <a:p>
            <a:r>
              <a:rPr lang="ru-RU" dirty="0" smtClean="0"/>
              <a:t>Большим и указательным,</a:t>
            </a:r>
          </a:p>
          <a:p>
            <a:r>
              <a:rPr lang="ru-RU" dirty="0" smtClean="0"/>
              <a:t>Их хорошенько разомнем,</a:t>
            </a:r>
          </a:p>
          <a:p>
            <a:r>
              <a:rPr lang="ru-RU" dirty="0" smtClean="0"/>
              <a:t>Пожмем их основательно.</a:t>
            </a:r>
          </a:p>
          <a:p>
            <a:endParaRPr lang="ru-RU" dirty="0" smtClean="0"/>
          </a:p>
          <a:p>
            <a:r>
              <a:rPr lang="ru-RU" dirty="0" smtClean="0"/>
              <a:t>По завитку мы вверх пойдем,</a:t>
            </a:r>
          </a:p>
          <a:p>
            <a:r>
              <a:rPr lang="ru-RU" dirty="0" smtClean="0"/>
              <a:t>Пойдем, пойдем, пойдем.</a:t>
            </a:r>
          </a:p>
          <a:p>
            <a:r>
              <a:rPr lang="ru-RU" dirty="0" smtClean="0"/>
              <a:t>И крепко оба ушка жмем,</a:t>
            </a:r>
          </a:p>
          <a:p>
            <a:r>
              <a:rPr lang="ru-RU" dirty="0" smtClean="0"/>
              <a:t>Жмем, жмем, жмем.</a:t>
            </a:r>
          </a:p>
          <a:p>
            <a:endParaRPr lang="ru-RU" dirty="0" smtClean="0"/>
          </a:p>
          <a:p>
            <a:r>
              <a:rPr lang="ru-RU" dirty="0" smtClean="0"/>
              <a:t>Снизу вверх, вверх, вверх,</a:t>
            </a:r>
          </a:p>
          <a:p>
            <a:r>
              <a:rPr lang="ru-RU" dirty="0" smtClean="0"/>
              <a:t>Снизу вверх, вверх, вверх.</a:t>
            </a:r>
          </a:p>
          <a:p>
            <a:r>
              <a:rPr lang="ru-RU" dirty="0" smtClean="0"/>
              <a:t>Делаем это несколько раз</a:t>
            </a:r>
          </a:p>
          <a:p>
            <a:r>
              <a:rPr lang="ru-RU" dirty="0" smtClean="0"/>
              <a:t>Гибкий завиток у нас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928670"/>
            <a:ext cx="30003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Ушко разомкнем внутри,</a:t>
            </a:r>
          </a:p>
          <a:p>
            <a:r>
              <a:rPr lang="ru-RU" dirty="0" smtClean="0"/>
              <a:t>Сильным пальчиком крути,</a:t>
            </a:r>
          </a:p>
          <a:p>
            <a:r>
              <a:rPr lang="ru-RU" dirty="0" smtClean="0"/>
              <a:t>Ямки и воронки</a:t>
            </a:r>
          </a:p>
          <a:p>
            <a:r>
              <a:rPr lang="ru-RU" dirty="0" smtClean="0"/>
              <a:t>Три без остановки.</a:t>
            </a:r>
          </a:p>
          <a:p>
            <a:endParaRPr lang="ru-RU" dirty="0" smtClean="0"/>
          </a:p>
          <a:p>
            <a:r>
              <a:rPr lang="ru-RU" dirty="0" smtClean="0"/>
              <a:t>Мы захватим </a:t>
            </a:r>
            <a:r>
              <a:rPr lang="ru-RU" dirty="0" err="1" smtClean="0"/>
              <a:t>козелок</a:t>
            </a:r>
            <a:r>
              <a:rPr lang="ru-RU" dirty="0" smtClean="0"/>
              <a:t>,</a:t>
            </a:r>
          </a:p>
          <a:p>
            <a:r>
              <a:rPr lang="ru-RU" dirty="0" smtClean="0"/>
              <a:t>Большим и указательным,</a:t>
            </a:r>
          </a:p>
          <a:p>
            <a:r>
              <a:rPr lang="ru-RU" dirty="0" smtClean="0"/>
              <a:t>Аллергия и простуда</a:t>
            </a:r>
          </a:p>
          <a:p>
            <a:r>
              <a:rPr lang="ru-RU" dirty="0" smtClean="0"/>
              <a:t>Отступят обязательно.</a:t>
            </a:r>
          </a:p>
          <a:p>
            <a:endParaRPr lang="ru-RU" dirty="0" smtClean="0"/>
          </a:p>
          <a:p>
            <a:r>
              <a:rPr lang="ru-RU" dirty="0" smtClean="0"/>
              <a:t>Хорошенечко потрем</a:t>
            </a:r>
          </a:p>
          <a:p>
            <a:r>
              <a:rPr lang="ru-RU" dirty="0" smtClean="0"/>
              <a:t>Ушки сзади сверху вниз.</a:t>
            </a:r>
          </a:p>
          <a:p>
            <a:r>
              <a:rPr lang="ru-RU" dirty="0" smtClean="0"/>
              <a:t>Там же косточки найдем</a:t>
            </a:r>
          </a:p>
          <a:p>
            <a:r>
              <a:rPr lang="ru-RU" dirty="0" smtClean="0"/>
              <a:t>Ты потри их, не ленись.</a:t>
            </a:r>
          </a:p>
          <a:p>
            <a:endParaRPr lang="ru-RU" dirty="0" smtClean="0"/>
          </a:p>
          <a:p>
            <a:r>
              <a:rPr lang="ru-RU" dirty="0" smtClean="0"/>
              <a:t>Мы потянем ушки вверх,</a:t>
            </a:r>
          </a:p>
          <a:p>
            <a:r>
              <a:rPr lang="ru-RU" dirty="0" smtClean="0"/>
              <a:t>Вверх, вверх, вверх,.</a:t>
            </a:r>
          </a:p>
          <a:p>
            <a:r>
              <a:rPr lang="ru-RU" dirty="0" smtClean="0"/>
              <a:t>Мы потянем ушки вниз,</a:t>
            </a:r>
          </a:p>
          <a:p>
            <a:r>
              <a:rPr lang="ru-RU" dirty="0" smtClean="0"/>
              <a:t>Вниз, вниз, вниз.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950127"/>
            <a:ext cx="278608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стороны потянем,</a:t>
            </a:r>
          </a:p>
          <a:p>
            <a:r>
              <a:rPr lang="ru-RU" dirty="0" smtClean="0"/>
              <a:t>Тянем, тянем, тянем.</a:t>
            </a:r>
          </a:p>
          <a:p>
            <a:r>
              <a:rPr lang="ru-RU" dirty="0" smtClean="0"/>
              <a:t>Здоровья прибавляем.</a:t>
            </a:r>
          </a:p>
          <a:p>
            <a:endParaRPr lang="ru-RU" dirty="0" smtClean="0"/>
          </a:p>
          <a:p>
            <a:r>
              <a:rPr lang="ru-RU" dirty="0" smtClean="0"/>
              <a:t>Во все стороны крути</a:t>
            </a:r>
          </a:p>
          <a:p>
            <a:r>
              <a:rPr lang="ru-RU" dirty="0" smtClean="0"/>
              <a:t>Ушки ты старательно.</a:t>
            </a:r>
          </a:p>
          <a:p>
            <a:r>
              <a:rPr lang="ru-RU" dirty="0" smtClean="0"/>
              <a:t>Внимательным и умным</a:t>
            </a:r>
          </a:p>
          <a:p>
            <a:r>
              <a:rPr lang="ru-RU" dirty="0" smtClean="0"/>
              <a:t>Станешь обязательно.</a:t>
            </a:r>
          </a:p>
          <a:p>
            <a:endParaRPr lang="ru-RU" dirty="0" smtClean="0"/>
          </a:p>
          <a:p>
            <a:r>
              <a:rPr lang="ru-RU" dirty="0" smtClean="0"/>
              <a:t>Ушки мы погладим с лаской,</a:t>
            </a:r>
          </a:p>
          <a:p>
            <a:r>
              <a:rPr lang="ru-RU" dirty="0" smtClean="0"/>
              <a:t>Нам так приятно – просто сказка!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9751" y="260648"/>
            <a:ext cx="8136904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cs typeface="Arial" pitchFamily="34" charset="0"/>
              </a:rPr>
              <a:t>Интернет – ресурсы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857232"/>
            <a:ext cx="78581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hlinkClick r:id="rId3"/>
              </a:rPr>
              <a:t>http://mirdetstva5.ru/zagadki-pro-ushi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hlinkClick r:id="rId4"/>
              </a:rPr>
              <a:t>http://sbornik-mudrosti.ru/poslovicy-i-pogovorki-slushat/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hlinkClick r:id="rId5"/>
              </a:rPr>
              <a:t>http://www.liveinternet.ru/users/3265720/post374653571/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hlinkClick r:id="rId6"/>
              </a:rPr>
              <a:t>http://pedsovet.su/load/385-1-0-49457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hlinkClick r:id="rId7"/>
              </a:rPr>
              <a:t>https://multiurok.ru/files/otkrytoie-zaniatiie-dlia-4-klassa-ia-zdorov-ie-sbi.html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35743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ransition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404664"/>
            <a:ext cx="7056784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Определение понятий</a:t>
            </a:r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91680" y="1412776"/>
            <a:ext cx="7056784" cy="5184576"/>
          </a:xfrm>
        </p:spPr>
        <p:txBody>
          <a:bodyPr/>
          <a:lstStyle/>
          <a:p>
            <a:r>
              <a:rPr lang="ru-RU" b="1" i="1" dirty="0" smtClean="0"/>
              <a:t>Слышать </a:t>
            </a:r>
            <a:r>
              <a:rPr lang="ru-RU" dirty="0" smtClean="0"/>
              <a:t>- это общее понятие, включает в себя и непреднамеренное действие, просто «воспринимать звук».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Слушать</a:t>
            </a:r>
            <a:r>
              <a:rPr lang="ru-RU" dirty="0" smtClean="0"/>
              <a:t> — более узкое, в основном «целенаправленно сосредотачивать внимание на звуке»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02066343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624736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Афоризмы великих людей</a:t>
            </a:r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14414" y="1285860"/>
            <a:ext cx="7560840" cy="18744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«Я погиб тогда, когда перестал слушать других.»</a:t>
            </a:r>
          </a:p>
          <a:p>
            <a:pPr marL="0" indent="0" algn="r">
              <a:buNone/>
            </a:pPr>
            <a:r>
              <a:rPr lang="ru-RU" dirty="0" smtClean="0"/>
              <a:t>Наполеон</a:t>
            </a:r>
            <a:endParaRPr lang="ru-RU" dirty="0"/>
          </a:p>
        </p:txBody>
      </p:sp>
      <p:pic>
        <p:nvPicPr>
          <p:cNvPr id="5122" name="Picture 2" descr="https://im0-tub-ru.yandex.net/i?id=b6972d9a5f3c566e1e734d411a410e2e&amp;n=33&amp;h=215&amp;w=1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00430" y="2786058"/>
            <a:ext cx="2695583" cy="3555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57634639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Афоризмы великих людей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412776"/>
            <a:ext cx="8280920" cy="265916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Природа наделила нас двумя глазами, двумя ушами, но лишь одним языком, дабы мы смотрели и слушали больше, чем говорили.</a:t>
            </a:r>
          </a:p>
          <a:p>
            <a:pPr marL="0" indent="0" algn="r">
              <a:buNone/>
            </a:pPr>
            <a:r>
              <a:rPr lang="ru-RU" dirty="0" smtClean="0"/>
              <a:t>Сократ</a:t>
            </a:r>
            <a:endParaRPr lang="ru-RU" dirty="0"/>
          </a:p>
        </p:txBody>
      </p:sp>
      <p:pic>
        <p:nvPicPr>
          <p:cNvPr id="4098" name="Picture 2" descr="http://livingstontownship.org/lycsblog/wp-content/uploads/2013/07/Socrat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00438"/>
            <a:ext cx="4857753" cy="2914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67022789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Важность умения слушать</a:t>
            </a:r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142984"/>
            <a:ext cx="8280920" cy="545436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Умение слушать собеседника является одним из главных показателей культуры.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Люди необычайно отзывчивы к тем, кто их внимательно слушает. </a:t>
            </a:r>
            <a:r>
              <a:rPr lang="ru-RU" dirty="0" smtClean="0"/>
              <a:t>Когда </a:t>
            </a:r>
            <a:r>
              <a:rPr lang="ru-RU" dirty="0" smtClean="0"/>
              <a:t>вы становитесь активным слушателем, вы без слов делаете собеседнику комплимент.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Человек, обладающий умением слушать собеседника внимательно, не просто воспринимает то, что ему говорят, а и сам формирует процесс разговора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учебе умение слушать особенно важно, поскольку это один из важнейших принципов получения и усвоения новых знаний.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Веской причиной научиться внимательно слушать собеседника является возможность узнать много нового и интересного.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Если вы начнете заботиться об этом умении, вы обязательно почувствуете прогресс. И больше не заметите явления, описываемого поговоркой «в одно ухо влетает, а из другого вылетает». Вся информация останется в уме.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Тренируйте свои уши</a:t>
            </a:r>
            <a:r>
              <a:rPr lang="ru-RU" dirty="0" smtClean="0"/>
              <a:t>. Сознательно практикуйте «аналитическое слушание». Оно состоит в возвращении себя в «природное состояние», в котором ваш мозг и уши настроены на все звуки окружающей среды, в то же время, концентрируясь на самом важном.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Слушайте сознательно</a:t>
            </a:r>
            <a:r>
              <a:rPr lang="ru-RU" dirty="0" smtClean="0"/>
              <a:t>. Убедите себя, что умение слушать становится одной из ваших отличительных особенностей. Слушая, добивайтесь действительно активного состояния ума и тела, а не симулируйте внимание.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Слушайте дольше</a:t>
            </a:r>
            <a:r>
              <a:rPr lang="ru-RU" dirty="0" smtClean="0"/>
              <a:t>. Часто говорят: чем мудрее человек, тем меньше он говорит и больше слушает. Каждый раз, слушая, попытайтесь воздержаться от суждения, пока говорящий не окончит говорить и вы не добьетесь полного понимания. Старайтесь избегать делать выводы до тех пор, пока у вас не будет полной картины.</a:t>
            </a:r>
          </a:p>
          <a:p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611560" y="260648"/>
            <a:ext cx="820891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Как научиться слышать</a:t>
            </a:r>
            <a:endParaRPr kumimoji="0" lang="ru-RU" sz="4400" b="1" i="0" u="none" strike="noStrike" kern="1200" cap="none" spc="0" normalizeH="0" baseline="0" noProof="0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Как научиться слышать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71472" y="1071546"/>
            <a:ext cx="8280920" cy="545436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Умение слушать предполагает сопереживание собеседнику</a:t>
            </a:r>
            <a:r>
              <a:rPr lang="ru-RU" dirty="0" smtClean="0"/>
              <a:t>. Для этого посмотрите на вещи его глазами, попытайтесь встать на его место. Только так можно лучше понять </a:t>
            </a:r>
            <a:r>
              <a:rPr lang="ru-RU" dirty="0" smtClean="0"/>
              <a:t>говорящего.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Судите о содержании, а не о способе его подачи</a:t>
            </a:r>
            <a:r>
              <a:rPr lang="ru-RU" dirty="0" smtClean="0"/>
              <a:t>. Когда вы слушаете, старайтесь избавиться от «комплекса превосходства» относительно любой не адекватности подачи и стиля, которые, возможно, присущи оратору. Полностью сконцентрируйтесь на содержании.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Слушайте критически.</a:t>
            </a:r>
            <a:r>
              <a:rPr lang="ru-RU" dirty="0" smtClean="0"/>
              <a:t> Даже когда вам приходится слушать что-то скучное (на ваш взгляд), пытайтесь найти для себя ответ на вопрос: «Что здесь может быть для меня интересно?», а не просто автоматически отбрасывайте это. Довольно часто там, где мы меньше всего ожидаем найти для себя нечто ценное, обнаруживается что-то полезное для нас.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Избегайте во время разговора мыслей о том, что вы скажете, когда ваш собеседник прервется</a:t>
            </a:r>
            <a:r>
              <a:rPr lang="ru-RU" dirty="0" smtClean="0"/>
              <a:t>. Если вы начинаете лихорадочно думать о том, что бы вам такое сказать или как дать правильный совет, рискуете пропустить важную информацию.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Как научиться слышать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71472" y="1000108"/>
            <a:ext cx="8280920" cy="5454368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Чтобы научиться слушать собеседника используйте синестезию.</a:t>
            </a:r>
            <a:r>
              <a:rPr lang="ru-RU" sz="1400" dirty="0" smtClean="0"/>
              <a:t> Синестезия — это ваша умственная способность объединять различные каналы, по которым поступает информация. Когда вы слушаете, пытайтесь «включить» и другие ваши органы чувств (особенно зрение). Чем больше каналов вы можете связать единой целью, тем лучше будет ваш слух, внимание, понимание и общее знание.</a:t>
            </a:r>
          </a:p>
          <a:p>
            <a:pPr>
              <a:buNone/>
            </a:pPr>
            <a:endParaRPr lang="ru-RU" sz="1400" dirty="0" smtClean="0"/>
          </a:p>
          <a:p>
            <a:r>
              <a:rPr lang="ru-RU" sz="1400" b="1" dirty="0" smtClean="0"/>
              <a:t>Используйте свое воображение.</a:t>
            </a:r>
            <a:r>
              <a:rPr lang="ru-RU" sz="1400" dirty="0" smtClean="0"/>
              <a:t> Хотя слушание связано, казалось бы, только с восприятием слов, контролируемых левым полушарием мозга, в действительности же это процесс, затрагивающий весь мозг. Поэтому, когда вы слушаете слова, попытайтесь представить, насколько это возможно, умственные образы идей, воспринимаемых вами.</a:t>
            </a:r>
          </a:p>
          <a:p>
            <a:pPr>
              <a:buNone/>
            </a:pPr>
            <a:endParaRPr lang="ru-RU" sz="1400" dirty="0" smtClean="0"/>
          </a:p>
          <a:p>
            <a:r>
              <a:rPr lang="ru-RU" sz="1400" b="1" dirty="0" smtClean="0"/>
              <a:t>Держите ум открытым.</a:t>
            </a:r>
            <a:r>
              <a:rPr lang="ru-RU" sz="1400" dirty="0" smtClean="0"/>
              <a:t> Когда произносятся слова, которые действуют на вас как эмоциональные раздражители, старайтесь интерпретировать их в наиболее объективном свете и понять перспективу, о которой говорит оратор. Даже если вы не согласны, представьте себе, что точка зрения, услышанная вами, конечно, так же заслуживает право на существование, как и ваша собственная.</a:t>
            </a:r>
          </a:p>
          <a:p>
            <a:pPr>
              <a:buNone/>
            </a:pPr>
            <a:endParaRPr lang="ru-RU" sz="1400" dirty="0" smtClean="0"/>
          </a:p>
          <a:p>
            <a:r>
              <a:rPr lang="ru-RU" sz="1400" b="1" dirty="0" smtClean="0"/>
              <a:t>Поддерживайте общее физическое здоровье</a:t>
            </a:r>
            <a:r>
              <a:rPr lang="ru-RU" sz="1400" dirty="0" smtClean="0"/>
              <a:t>. Латинская поговорка: «В здоровом теле — здоровый дух» является правильным наблюдением. Если вы поддерживаете хорошую общую физическую форму, то все ваши чувства, включая слух, будут улучшаться.</a:t>
            </a:r>
          </a:p>
          <a:p>
            <a:pPr>
              <a:buNone/>
            </a:pPr>
            <a:endParaRPr lang="ru-RU" sz="14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Умение слушать откроет для Вас новые горизонты в общении, что поможет значительно улучшить отношения с родными и близкими, а также позволит расширить круг знакомств.</a:t>
            </a:r>
          </a:p>
        </p:txBody>
      </p:sp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Поговорки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142984"/>
            <a:ext cx="8280920" cy="5454368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ru-RU" dirty="0" smtClean="0"/>
              <a:t>Учись хорошо слышать, если хочешь, чтобы приятно было слушать.</a:t>
            </a:r>
          </a:p>
          <a:p>
            <a:pPr marL="0" indent="0"/>
            <a:r>
              <a:rPr lang="ru-RU" dirty="0" smtClean="0"/>
              <a:t>Слышал звон, да не знает, где он.</a:t>
            </a:r>
          </a:p>
          <a:p>
            <a:pPr marL="0" indent="0"/>
            <a:r>
              <a:rPr lang="ru-RU" dirty="0" smtClean="0"/>
              <a:t>Всякого слушай, а верь не всякому.</a:t>
            </a:r>
          </a:p>
          <a:p>
            <a:pPr marL="0" indent="0"/>
            <a:r>
              <a:rPr lang="ru-RU" dirty="0" smtClean="0"/>
              <a:t>Больше слушай, меньше говори.</a:t>
            </a:r>
          </a:p>
          <a:p>
            <a:pPr marL="0" indent="0"/>
            <a:r>
              <a:rPr lang="ru-RU" dirty="0" smtClean="0"/>
              <a:t>Слушай добрых людей — на путь наведут.</a:t>
            </a:r>
          </a:p>
          <a:p>
            <a:pPr marL="0" indent="0"/>
            <a:r>
              <a:rPr lang="ru-RU" dirty="0" smtClean="0"/>
              <a:t>Слушай всякий совет да примечай, что в дело, а что нет.</a:t>
            </a:r>
          </a:p>
          <a:p>
            <a:pPr marL="0" indent="0"/>
            <a:r>
              <a:rPr lang="ru-RU" dirty="0" smtClean="0"/>
              <a:t>Не торопись отвечать, торопись слушать.</a:t>
            </a:r>
          </a:p>
          <a:p>
            <a:pPr marL="0" indent="0"/>
            <a:r>
              <a:rPr lang="ru-RU" dirty="0" smtClean="0"/>
              <a:t>Кто говорит, ничего не узнает — кто слушает узнает много.</a:t>
            </a:r>
          </a:p>
          <a:p>
            <a:pPr marL="0" indent="0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622952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00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762</Words>
  <Application>Microsoft Office PowerPoint</Application>
  <PresentationFormat>Экран (4:3)</PresentationFormat>
  <Paragraphs>127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Vesna</vt:lpstr>
      <vt:lpstr>Times New Roman</vt:lpstr>
      <vt:lpstr>Тема Office</vt:lpstr>
      <vt:lpstr>Слайд 1</vt:lpstr>
      <vt:lpstr>Определение понятий</vt:lpstr>
      <vt:lpstr>Афоризмы великих людей</vt:lpstr>
      <vt:lpstr>Афоризмы великих людей</vt:lpstr>
      <vt:lpstr>Важность умения слушать</vt:lpstr>
      <vt:lpstr>Слайд 6</vt:lpstr>
      <vt:lpstr>Как научиться слышать</vt:lpstr>
      <vt:lpstr>Как научиться слышать</vt:lpstr>
      <vt:lpstr>Поговорки</vt:lpstr>
      <vt:lpstr>Орган слуха </vt:lpstr>
      <vt:lpstr>Охрана здоровья ушей  </vt:lpstr>
      <vt:lpstr>Строение внешнего уха </vt:lpstr>
      <vt:lpstr>Самомассаж ушей </vt:lpstr>
      <vt:lpstr>Слайд 14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Оксана</cp:lastModifiedBy>
  <cp:revision>46</cp:revision>
  <dcterms:created xsi:type="dcterms:W3CDTF">2013-08-23T08:38:35Z</dcterms:created>
  <dcterms:modified xsi:type="dcterms:W3CDTF">2017-05-16T01:17:32Z</dcterms:modified>
</cp:coreProperties>
</file>