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Совместное творчество с родителями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ручные поделки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DSC_0000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тьяна\Desktop\DSC_0000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Экран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Совместное творчество с родителями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Совместное творчество с родителями</dc:title>
  <dc:creator>ALEX</dc:creator>
  <cp:lastModifiedBy>Татьяна</cp:lastModifiedBy>
  <cp:revision>1</cp:revision>
  <dcterms:created xsi:type="dcterms:W3CDTF">2017-05-16T15:30:34Z</dcterms:created>
  <dcterms:modified xsi:type="dcterms:W3CDTF">2017-05-16T15:37:23Z</dcterms:modified>
</cp:coreProperties>
</file>