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9" r:id="rId3"/>
    <p:sldId id="262" r:id="rId4"/>
    <p:sldId id="264" r:id="rId5"/>
    <p:sldId id="266" r:id="rId6"/>
    <p:sldId id="268" r:id="rId7"/>
    <p:sldId id="270" r:id="rId8"/>
    <p:sldId id="272" r:id="rId9"/>
    <p:sldId id="274" r:id="rId10"/>
    <p:sldId id="276" r:id="rId11"/>
    <p:sldId id="280" r:id="rId12"/>
    <p:sldId id="282" r:id="rId13"/>
    <p:sldId id="286" r:id="rId14"/>
    <p:sldId id="288" r:id="rId15"/>
    <p:sldId id="290" r:id="rId16"/>
    <p:sldId id="294" r:id="rId17"/>
    <p:sldId id="296" r:id="rId18"/>
    <p:sldId id="298" r:id="rId19"/>
    <p:sldId id="302" r:id="rId20"/>
    <p:sldId id="304" r:id="rId21"/>
    <p:sldId id="306" r:id="rId22"/>
    <p:sldId id="308" r:id="rId23"/>
    <p:sldId id="309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16.05.2017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16.05.2017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16.05.2017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16.05.2017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7" Type="http://schemas.openxmlformats.org/officeDocument/2006/relationships/image" Target="../media/image13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F:\&#1043;&#1086;&#1083;&#1086;&#1089;%20&#1051;&#1077;&#1074;&#1080;&#1090;&#1072;&#1085;&#1072;%20&#1086;&#1073;&#1098;&#1103;&#1074;&#1083;&#1077;&#1085;&#1080;&#1077;%20&#1086;%20&#1085;&#1072;&#1095;&#1072;&#1083;&#1077;%20&#1074;&#1086;&#1081;&#1085;&#1099;.mp3" TargetMode="Externa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gif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F:\&#1087;&#1077;&#1089;&#1085;&#1103;%20&#1046;&#1091;&#1088;&#1072;&#1074;&#1083;&#1080;.mp3" TargetMode="External"/><Relationship Id="rId4" Type="http://schemas.openxmlformats.org/officeDocument/2006/relationships/image" Target="../media/image26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258888" y="404813"/>
            <a:ext cx="6911975" cy="574675"/>
          </a:xfrm>
          <a:ln w="38100"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</a:rPr>
              <a:t>МБДОУ «Д/с № 2 «</a:t>
            </a:r>
            <a:r>
              <a:rPr lang="ru-RU" sz="2400" b="1" dirty="0" err="1" smtClean="0">
                <a:solidFill>
                  <a:schemeClr val="tx1"/>
                </a:solidFill>
                <a:latin typeface="Times New Roman" pitchFamily="18" charset="0"/>
              </a:rPr>
              <a:t>Кояшкай</a:t>
            </a: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</a:rPr>
              <a:t>» г. </a:t>
            </a:r>
            <a:r>
              <a:rPr lang="ru-RU" sz="2400" b="1" dirty="0" err="1" smtClean="0">
                <a:solidFill>
                  <a:schemeClr val="tx1"/>
                </a:solidFill>
                <a:latin typeface="Times New Roman" pitchFamily="18" charset="0"/>
              </a:rPr>
              <a:t>Мамадыш</a:t>
            </a:r>
            <a:r>
              <a:rPr lang="ru-RU" sz="2400" b="1" dirty="0" smtClean="0">
                <a:latin typeface="Times New Roman" pitchFamily="18" charset="0"/>
              </a:rPr>
              <a:t>» РТ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000100" y="2214554"/>
            <a:ext cx="7345363" cy="2373315"/>
          </a:xfrm>
          <a:ln w="38100">
            <a:solidFill>
              <a:srgbClr val="FF0000"/>
            </a:solidFill>
          </a:ln>
        </p:spPr>
        <p:txBody>
          <a:bodyPr>
            <a:normAutofit lnSpcReduction="10000"/>
          </a:bodyPr>
          <a:lstStyle/>
          <a:p>
            <a:r>
              <a:rPr lang="ru-RU" sz="8000" b="1" dirty="0">
                <a:solidFill>
                  <a:srgbClr val="FF0066"/>
                </a:solidFill>
                <a:latin typeface="Times New Roman" pitchFamily="18" charset="0"/>
              </a:rPr>
              <a:t>Галерея героев России</a:t>
            </a:r>
          </a:p>
          <a:p>
            <a:pPr algn="r"/>
            <a:endParaRPr lang="ru-RU" sz="2000" b="1" dirty="0">
              <a:latin typeface="Times New Roman" pitchFamily="18" charset="0"/>
            </a:endParaRPr>
          </a:p>
          <a:p>
            <a:pPr algn="r"/>
            <a:endParaRPr lang="ru-RU" sz="2000" b="1" dirty="0">
              <a:latin typeface="Times New Roman" pitchFamily="18" charset="0"/>
            </a:endParaRPr>
          </a:p>
        </p:txBody>
      </p:sp>
      <p:pic>
        <p:nvPicPr>
          <p:cNvPr id="4" name="Picture 15" descr="http://forumsmile.ru/u/1/8/0/180db4157917c0fd4d668fee29cfb92d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305284">
            <a:off x="643725" y="412259"/>
            <a:ext cx="1571604" cy="2619340"/>
          </a:xfrm>
          <a:prstGeom prst="rect">
            <a:avLst/>
          </a:prstGeom>
          <a:noFill/>
        </p:spPr>
      </p:pic>
      <p:pic>
        <p:nvPicPr>
          <p:cNvPr id="5" name="Picture 15" descr="http://forumsmile.ru/u/1/8/0/180db4157917c0fd4d668fee29cfb92d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305284">
            <a:off x="6430202" y="626572"/>
            <a:ext cx="1571604" cy="2619340"/>
          </a:xfrm>
          <a:prstGeom prst="rect">
            <a:avLst/>
          </a:prstGeom>
          <a:noFill/>
        </p:spPr>
      </p:pic>
      <p:pic>
        <p:nvPicPr>
          <p:cNvPr id="6" name="Picture 15" descr="http://forumsmile.ru/u/1/8/0/180db4157917c0fd4d668fee29cfb92d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305284">
            <a:off x="3644120" y="4040691"/>
            <a:ext cx="1571604" cy="26193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79819096_large_016kf7ex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643438" y="285728"/>
            <a:ext cx="4306693" cy="29289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 descr="984698402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43438" y="3428999"/>
            <a:ext cx="4500562" cy="322473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 descr="Soldaten_rote_armee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142844" y="285728"/>
            <a:ext cx="4429156" cy="3429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1296642868_12-419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42844" y="3924601"/>
            <a:ext cx="4169382" cy="271910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Голос Левитана объявление о начале войны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7"/>
          <a:stretch>
            <a:fillRect/>
          </a:stretch>
        </p:blipFill>
        <p:spPr>
          <a:xfrm>
            <a:off x="8534400" y="6019800"/>
            <a:ext cx="609600" cy="609600"/>
          </a:xfrm>
          <a:prstGeom prst="rect">
            <a:avLst/>
          </a:prstGeo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3056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DataLife Engine Версия для печати Женщины-снайперы Великой Отечественной войны (11 фото)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2000" y="685800"/>
            <a:ext cx="7604159" cy="5715000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Женщины на войне - Страница 3 - Форум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3400" y="533400"/>
            <a:ext cx="8058387" cy="5715000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Пионеры - Герои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14612" y="0"/>
            <a:ext cx="6429388" cy="4857760"/>
          </a:xfrm>
          <a:prstGeom prst="rect">
            <a:avLst/>
          </a:prstGeom>
          <a:noFill/>
        </p:spPr>
      </p:pic>
      <p:pic>
        <p:nvPicPr>
          <p:cNvPr id="29700" name="Picture 4" descr="Челябинский блог Городской портал Челябинска: новости, погода, афиша, работа, объявления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57158" y="3786190"/>
            <a:ext cx="4191000" cy="2781776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В помощь учителю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2000" y="609600"/>
            <a:ext cx="7721598" cy="5791200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5867400"/>
            <a:ext cx="1600200" cy="6096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31748" name="Picture 4" descr="Реферат социально структура обществ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381000"/>
            <a:ext cx="8331200" cy="6248400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304850872_georgievskaya-lentochka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857224" y="500042"/>
            <a:ext cx="7500990" cy="563231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just"/>
            <a:r>
              <a:rPr lang="ru-RU" sz="3600" b="1" cap="none" spc="50" dirty="0" smtClean="0">
                <a:ln w="1143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Георгиевская лента – </a:t>
            </a:r>
            <a:r>
              <a:rPr lang="ru-RU" sz="3600" b="1" cap="none" spc="50" dirty="0" err="1" smtClean="0">
                <a:ln w="1143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биколор</a:t>
            </a:r>
            <a:r>
              <a:rPr lang="ru-RU" sz="3600" b="1" cap="none" spc="50" dirty="0" smtClean="0">
                <a:ln w="1143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(двухцветная)</a:t>
            </a:r>
          </a:p>
          <a:p>
            <a:pPr algn="just"/>
            <a:r>
              <a:rPr lang="ru-RU" sz="3600" b="1" spc="50" dirty="0" smtClean="0">
                <a:ln w="1143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оранжевого и чёрного цветов. Ведёт свою историю</a:t>
            </a:r>
          </a:p>
          <a:p>
            <a:pPr algn="just"/>
            <a:r>
              <a:rPr lang="ru-RU" sz="3600" b="1" spc="50" dirty="0" smtClean="0">
                <a:ln w="1143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</a:t>
            </a:r>
            <a:r>
              <a:rPr lang="ru-RU" sz="3600" b="1" cap="none" spc="50" dirty="0" smtClean="0">
                <a:ln w="1143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т ленты к солдатскому ордену «Георгия Победоносца»,</a:t>
            </a:r>
          </a:p>
          <a:p>
            <a:pPr algn="just"/>
            <a:r>
              <a:rPr lang="ru-RU" sz="3600" b="1" cap="none" spc="50" dirty="0" smtClean="0">
                <a:ln w="1143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учреждённого 26 ноября 1796 года, императрицей Екатериной 2.</a:t>
            </a:r>
          </a:p>
          <a:p>
            <a:pPr algn="just"/>
            <a:r>
              <a:rPr lang="ru-RU" sz="3600" b="1" cap="none" spc="50" dirty="0" smtClean="0">
                <a:ln w="1143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Эти полосы символизирует огонь и дым войны.</a:t>
            </a:r>
            <a:endParaRPr lang="ru-RU" sz="3600" b="1" cap="none" spc="50" dirty="0">
              <a:ln w="11430">
                <a:solidFill>
                  <a:schemeClr val="tx1"/>
                </a:solidFill>
              </a:ln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 descr="Фотогалерея - Законодательное Собрание Новосибирской области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" y="533400"/>
            <a:ext cx="8686800" cy="5794095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 descr="Единая Россия официальный сайт партии / Пресс-служба / Фотогалереи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3400" y="381000"/>
            <a:ext cx="8026400" cy="6019800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2" descr="Анимационные открытки к 9 мая (41 гифка)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8839200" cy="6629401"/>
          </a:xfrm>
          <a:prstGeom prst="rect">
            <a:avLst/>
          </a:prstGeom>
          <a:noFill/>
        </p:spPr>
      </p:pic>
      <p:pic>
        <p:nvPicPr>
          <p:cNvPr id="3" name="Picture 15" descr="http://forumsmile.ru/u/1/8/0/180db4157917c0fd4d668fee29cfb92d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1305284">
            <a:off x="1215229" y="769449"/>
            <a:ext cx="1571604" cy="2619340"/>
          </a:xfrm>
          <a:prstGeom prst="rect">
            <a:avLst/>
          </a:prstGeom>
          <a:noFill/>
        </p:spPr>
      </p:pic>
      <p:pic>
        <p:nvPicPr>
          <p:cNvPr id="4" name="Picture 15" descr="http://forumsmile.ru/u/1/8/0/180db4157917c0fd4d668fee29cfb92d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1305284">
            <a:off x="6358764" y="626574"/>
            <a:ext cx="1571604" cy="2619340"/>
          </a:xfrm>
          <a:prstGeom prst="rect">
            <a:avLst/>
          </a:prstGeom>
          <a:noFill/>
        </p:spPr>
      </p:pic>
      <p:pic>
        <p:nvPicPr>
          <p:cNvPr id="5" name="Picture 15" descr="http://forumsmile.ru/u/1/8/0/180db4157917c0fd4d668fee29cfb92d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1305284">
            <a:off x="3786997" y="2483961"/>
            <a:ext cx="1571604" cy="2619340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857224" y="357166"/>
            <a:ext cx="7772400" cy="5732462"/>
          </a:xfrm>
        </p:spPr>
        <p:txBody>
          <a:bodyPr/>
          <a:lstStyle/>
          <a:p>
            <a:pPr algn="l"/>
            <a:r>
              <a:rPr lang="ru-RU" sz="2800" b="1" dirty="0">
                <a:solidFill>
                  <a:srgbClr val="FF0066"/>
                </a:solidFill>
                <a:latin typeface="Times New Roman" pitchFamily="18" charset="0"/>
              </a:rPr>
              <a:t>Цель</a:t>
            </a:r>
            <a:r>
              <a:rPr lang="ru-RU" sz="2800" dirty="0">
                <a:solidFill>
                  <a:srgbClr val="FF0066"/>
                </a:solidFill>
                <a:latin typeface="Times New Roman" pitchFamily="18" charset="0"/>
              </a:rPr>
              <a:t>:</a:t>
            </a:r>
            <a:r>
              <a:rPr lang="ru-RU" sz="2800" dirty="0">
                <a:solidFill>
                  <a:schemeClr val="tx1"/>
                </a:solidFill>
                <a:latin typeface="Times New Roman" pitchFamily="18" charset="0"/>
              </a:rPr>
              <a:t> познакомить </a:t>
            </a:r>
            <a:r>
              <a:rPr lang="ru-RU" sz="2800" dirty="0" smtClean="0">
                <a:latin typeface="Times New Roman" pitchFamily="18" charset="0"/>
              </a:rPr>
              <a:t>воспитанников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</a:rPr>
              <a:t> </a:t>
            </a:r>
            <a:r>
              <a:rPr lang="ru-RU" sz="2800" dirty="0">
                <a:solidFill>
                  <a:schemeClr val="tx1"/>
                </a:solidFill>
                <a:latin typeface="Times New Roman" pitchFamily="18" charset="0"/>
              </a:rPr>
              <a:t>с известными защитниками земли русской и их  историческими подвигами. </a:t>
            </a:r>
            <a:r>
              <a:rPr lang="ru-RU" sz="2800" b="1" dirty="0">
                <a:solidFill>
                  <a:schemeClr val="tx1"/>
                </a:solidFill>
                <a:latin typeface="Times New Roman" pitchFamily="18" charset="0"/>
              </a:rPr>
              <a:t/>
            </a:r>
            <a:br>
              <a:rPr lang="ru-RU" sz="2800" b="1" dirty="0">
                <a:solidFill>
                  <a:schemeClr val="tx1"/>
                </a:solidFill>
                <a:latin typeface="Times New Roman" pitchFamily="18" charset="0"/>
              </a:rPr>
            </a:br>
            <a:r>
              <a:rPr lang="ru-RU" sz="2800" b="1" dirty="0">
                <a:solidFill>
                  <a:srgbClr val="FF0066"/>
                </a:solidFill>
                <a:latin typeface="Times New Roman" pitchFamily="18" charset="0"/>
              </a:rPr>
              <a:t>Задачи</a:t>
            </a:r>
            <a:r>
              <a:rPr lang="ru-RU" sz="2800" dirty="0">
                <a:solidFill>
                  <a:srgbClr val="FF0066"/>
                </a:solidFill>
                <a:latin typeface="Times New Roman" pitchFamily="18" charset="0"/>
              </a:rPr>
              <a:t>:</a:t>
            </a:r>
            <a:r>
              <a:rPr lang="ru-RU" sz="2800" dirty="0">
                <a:solidFill>
                  <a:schemeClr val="tx1"/>
                </a:solidFill>
                <a:latin typeface="Times New Roman" pitchFamily="18" charset="0"/>
              </a:rPr>
              <a:t> </a:t>
            </a:r>
            <a:br>
              <a:rPr lang="ru-RU" sz="2800" dirty="0">
                <a:solidFill>
                  <a:schemeClr val="tx1"/>
                </a:solidFill>
                <a:latin typeface="Times New Roman" pitchFamily="18" charset="0"/>
              </a:rPr>
            </a:br>
            <a:r>
              <a:rPr lang="ru-RU" sz="2800" dirty="0">
                <a:solidFill>
                  <a:schemeClr val="tx1"/>
                </a:solidFill>
                <a:latin typeface="Times New Roman" pitchFamily="18" charset="0"/>
              </a:rPr>
              <a:t>- Воспитывать патриотов через узнавание родной истории.</a:t>
            </a:r>
            <a:br>
              <a:rPr lang="ru-RU" sz="2800" dirty="0">
                <a:solidFill>
                  <a:schemeClr val="tx1"/>
                </a:solidFill>
                <a:latin typeface="Times New Roman" pitchFamily="18" charset="0"/>
              </a:rPr>
            </a:br>
            <a:r>
              <a:rPr lang="ru-RU" sz="2800" dirty="0">
                <a:solidFill>
                  <a:schemeClr val="tx1"/>
                </a:solidFill>
                <a:latin typeface="Times New Roman" pitchFamily="18" charset="0"/>
              </a:rPr>
              <a:t>- Развивать любознательную и творческую личность через участие в познавательном мероприятии.</a:t>
            </a:r>
            <a:br>
              <a:rPr lang="ru-RU" sz="2800" dirty="0">
                <a:solidFill>
                  <a:schemeClr val="tx1"/>
                </a:solidFill>
                <a:latin typeface="Times New Roman" pitchFamily="18" charset="0"/>
              </a:rPr>
            </a:br>
            <a:r>
              <a:rPr lang="ru-RU" sz="2800" dirty="0">
                <a:solidFill>
                  <a:schemeClr val="tx1"/>
                </a:solidFill>
                <a:latin typeface="Times New Roman" pitchFamily="18" charset="0"/>
              </a:rPr>
              <a:t>- Развивать коммуникативные навыки, чувство сопереживания и гордости за Родину и её героев.</a:t>
            </a:r>
            <a:r>
              <a:rPr lang="ru-RU" sz="2800" b="1" dirty="0">
                <a:solidFill>
                  <a:schemeClr val="tx1"/>
                </a:solidFill>
                <a:latin typeface="Times New Roman" pitchFamily="18" charset="0"/>
              </a:rPr>
              <a:t/>
            </a:r>
            <a:br>
              <a:rPr lang="ru-RU" sz="2800" b="1" dirty="0">
                <a:solidFill>
                  <a:schemeClr val="tx1"/>
                </a:solidFill>
                <a:latin typeface="Times New Roman" pitchFamily="18" charset="0"/>
              </a:rPr>
            </a:br>
            <a:r>
              <a:rPr lang="ru-RU" sz="2800" b="1" dirty="0">
                <a:solidFill>
                  <a:schemeClr val="tx1"/>
                </a:solidFill>
                <a:latin typeface="Times New Roman" pitchFamily="18" charset="0"/>
              </a:rPr>
              <a:t/>
            </a:r>
            <a:br>
              <a:rPr lang="ru-RU" sz="2800" b="1" dirty="0">
                <a:solidFill>
                  <a:schemeClr val="tx1"/>
                </a:solidFill>
                <a:latin typeface="Times New Roman" pitchFamily="18" charset="0"/>
              </a:rPr>
            </a:br>
            <a:endParaRPr lang="ru-RU" sz="2800" dirty="0">
              <a:solidFill>
                <a:schemeClr val="tx1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2" descr="открытка анимация белые голуби-символ любви блеск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9600" y="381000"/>
            <a:ext cx="7994011" cy="5943600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Picture 2" descr="Современный театр &quot;ДекамеронЪ&quot;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2400" y="381000"/>
            <a:ext cx="8596701" cy="5867400"/>
          </a:xfrm>
          <a:prstGeom prst="rect">
            <a:avLst/>
          </a:prstGeom>
          <a:noFill/>
        </p:spPr>
      </p:pic>
      <p:pic>
        <p:nvPicPr>
          <p:cNvPr id="3" name="песня Журавли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8458200" y="6172200"/>
            <a:ext cx="685800" cy="685800"/>
          </a:xfrm>
          <a:prstGeom prst="rect">
            <a:avLst/>
          </a:prstGeo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66800" y="333375"/>
            <a:ext cx="7772400" cy="5534025"/>
          </a:xfrm>
        </p:spPr>
        <p:txBody>
          <a:bodyPr/>
          <a:lstStyle/>
          <a:p>
            <a:pPr algn="ctr">
              <a:buFontTx/>
              <a:buNone/>
            </a:pPr>
            <a:endParaRPr lang="ru-RU" sz="2800" b="1" u="sng" dirty="0">
              <a:solidFill>
                <a:srgbClr val="FF0066"/>
              </a:solidFill>
              <a:latin typeface="Times New Roman" pitchFamily="18" charset="0"/>
            </a:endParaRPr>
          </a:p>
          <a:p>
            <a:pPr algn="ctr">
              <a:buFontTx/>
              <a:buNone/>
            </a:pPr>
            <a:r>
              <a:rPr lang="ru-RU" b="1" dirty="0" smtClean="0">
                <a:latin typeface="Times New Roman" pitchFamily="18" charset="0"/>
              </a:rPr>
              <a:t>У </a:t>
            </a:r>
            <a:r>
              <a:rPr lang="ru-RU" b="1" dirty="0">
                <a:latin typeface="Times New Roman" pitchFamily="18" charset="0"/>
              </a:rPr>
              <a:t>каждого народа есть славные воинские победы, память о которых передается из поколения в поколение. На таких победах воспитывается дух нации, гордость за величие исторических предков. Русский народ с благодарностью хранит память об этих воинских победах, о полководцах и воинах, прославивших себя, защищая народ и Отечество.</a:t>
            </a:r>
            <a:r>
              <a:rPr lang="ru-RU" dirty="0">
                <a:latin typeface="Times New Roman" pitchFamily="18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0034" y="1643050"/>
            <a:ext cx="78581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4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15" descr="http://forumsmile.ru/u/1/8/0/180db4157917c0fd4d668fee29cfb92d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305284">
            <a:off x="1286668" y="555135"/>
            <a:ext cx="1571604" cy="2619340"/>
          </a:xfrm>
          <a:prstGeom prst="rect">
            <a:avLst/>
          </a:prstGeom>
          <a:noFill/>
        </p:spPr>
      </p:pic>
      <p:pic>
        <p:nvPicPr>
          <p:cNvPr id="4" name="Picture 15" descr="http://forumsmile.ru/u/1/8/0/180db4157917c0fd4d668fee29cfb92d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305284">
            <a:off x="6215888" y="412261"/>
            <a:ext cx="1571604" cy="2619340"/>
          </a:xfrm>
          <a:prstGeom prst="rect">
            <a:avLst/>
          </a:prstGeom>
          <a:noFill/>
        </p:spPr>
      </p:pic>
      <p:pic>
        <p:nvPicPr>
          <p:cNvPr id="5" name="Picture 15" descr="http://forumsmile.ru/u/1/8/0/180db4157917c0fd4d668fee29cfb92d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305284">
            <a:off x="3358370" y="2769713"/>
            <a:ext cx="1571604" cy="26193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1116013" y="260350"/>
            <a:ext cx="7772400" cy="668320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</a:rPr>
              <a:t>«</a:t>
            </a:r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</a:rPr>
              <a:t>Князь Александр Невский»</a:t>
            </a:r>
          </a:p>
        </p:txBody>
      </p:sp>
      <p:pic>
        <p:nvPicPr>
          <p:cNvPr id="28676" name="Picture 4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714480" y="1142984"/>
            <a:ext cx="6408738" cy="5135562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dirty="0" smtClean="0">
                <a:latin typeface="Times New Roman" pitchFamily="18" charset="0"/>
              </a:rPr>
              <a:t>«</a:t>
            </a:r>
            <a:r>
              <a:rPr lang="ru-RU" sz="2400" b="1" dirty="0">
                <a:latin typeface="Times New Roman" pitchFamily="18" charset="0"/>
              </a:rPr>
              <a:t>Дмитрий Иванович Донской – великий князь</a:t>
            </a:r>
            <a:br>
              <a:rPr lang="ru-RU" sz="2400" b="1" dirty="0">
                <a:latin typeface="Times New Roman" pitchFamily="18" charset="0"/>
              </a:rPr>
            </a:br>
            <a:r>
              <a:rPr lang="ru-RU" sz="2400" b="1" dirty="0">
                <a:latin typeface="Times New Roman" pitchFamily="18" charset="0"/>
              </a:rPr>
              <a:t>Московский, Владимирский, Новгородский»</a:t>
            </a:r>
          </a:p>
        </p:txBody>
      </p:sp>
      <p:pic>
        <p:nvPicPr>
          <p:cNvPr id="29700" name="Picture 4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928926" y="1357298"/>
            <a:ext cx="3863975" cy="5229225"/>
          </a:xfrm>
          <a:noFill/>
          <a:ln>
            <a:solidFill>
              <a:srgbClr val="00000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latin typeface="Times New Roman" pitchFamily="18" charset="0"/>
              </a:rPr>
              <a:t>«</a:t>
            </a:r>
            <a:r>
              <a:rPr lang="ru-RU" sz="2400" b="1" dirty="0">
                <a:latin typeface="Times New Roman" pitchFamily="18" charset="0"/>
              </a:rPr>
              <a:t>Пётр </a:t>
            </a:r>
            <a:r>
              <a:rPr lang="en-US" sz="2400" b="1" dirty="0">
                <a:latin typeface="Times New Roman" pitchFamily="18" charset="0"/>
              </a:rPr>
              <a:t>I</a:t>
            </a:r>
            <a:r>
              <a:rPr lang="ru-RU" sz="2400" b="1" dirty="0">
                <a:latin typeface="Times New Roman" pitchFamily="18" charset="0"/>
              </a:rPr>
              <a:t> Великий, </a:t>
            </a:r>
            <a:r>
              <a:rPr lang="en-US" sz="2400" b="1" dirty="0">
                <a:latin typeface="Times New Roman" pitchFamily="18" charset="0"/>
              </a:rPr>
              <a:t>I</a:t>
            </a:r>
            <a:r>
              <a:rPr lang="ru-RU" sz="2400" b="1" dirty="0">
                <a:latin typeface="Times New Roman" pitchFamily="18" charset="0"/>
              </a:rPr>
              <a:t> российский император»</a:t>
            </a:r>
          </a:p>
        </p:txBody>
      </p:sp>
      <p:pic>
        <p:nvPicPr>
          <p:cNvPr id="30724" name="Picture 4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714612" y="1071546"/>
            <a:ext cx="4059237" cy="5300662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1116013" y="333375"/>
            <a:ext cx="7772400" cy="1143000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latin typeface="Times New Roman" pitchFamily="18" charset="0"/>
              </a:rPr>
              <a:t>«</a:t>
            </a:r>
            <a:r>
              <a:rPr lang="ru-RU" sz="2400" b="1" dirty="0">
                <a:latin typeface="Times New Roman" pitchFamily="18" charset="0"/>
              </a:rPr>
              <a:t>Александр Васильевич Суворов — великий русский полководец, генералиссимус»</a:t>
            </a:r>
          </a:p>
        </p:txBody>
      </p:sp>
      <p:pic>
        <p:nvPicPr>
          <p:cNvPr id="31748" name="Picture 4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3071802" y="1357298"/>
            <a:ext cx="4111625" cy="5184775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dirty="0" smtClean="0">
                <a:latin typeface="Times New Roman" pitchFamily="18" charset="0"/>
              </a:rPr>
              <a:t>«</a:t>
            </a:r>
            <a:r>
              <a:rPr lang="ru-RU" sz="2400" b="1" dirty="0">
                <a:latin typeface="Times New Roman" pitchFamily="18" charset="0"/>
              </a:rPr>
              <a:t>Петр Иванович Багратион - герой Отечественной войны 1812 года»</a:t>
            </a:r>
          </a:p>
        </p:txBody>
      </p:sp>
      <p:pic>
        <p:nvPicPr>
          <p:cNvPr id="32772" name="Picture 4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857488" y="1428736"/>
            <a:ext cx="3833812" cy="5113338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>
          <a:xfrm>
            <a:off x="755650" y="304801"/>
            <a:ext cx="8280400" cy="1195374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latin typeface="Times New Roman" pitchFamily="18" charset="0"/>
              </a:rPr>
              <a:t>«</a:t>
            </a:r>
            <a:r>
              <a:rPr lang="ru-RU" sz="2400" b="1" dirty="0">
                <a:latin typeface="Times New Roman" pitchFamily="18" charset="0"/>
              </a:rPr>
              <a:t>Константин Константинович Рокоссовский,</a:t>
            </a:r>
            <a:br>
              <a:rPr lang="ru-RU" sz="2400" b="1" dirty="0">
                <a:latin typeface="Times New Roman" pitchFamily="18" charset="0"/>
              </a:rPr>
            </a:br>
            <a:r>
              <a:rPr lang="ru-RU" sz="2400" b="1" dirty="0">
                <a:latin typeface="Times New Roman" pitchFamily="18" charset="0"/>
              </a:rPr>
              <a:t>маршал Советского Союза, дважды Герой Советского Союза</a:t>
            </a:r>
            <a:r>
              <a:rPr lang="ru-RU" sz="2400" b="1" i="1" dirty="0">
                <a:latin typeface="Times New Roman" pitchFamily="18" charset="0"/>
              </a:rPr>
              <a:t> »</a:t>
            </a:r>
          </a:p>
        </p:txBody>
      </p:sp>
      <p:pic>
        <p:nvPicPr>
          <p:cNvPr id="34820" name="Picture 4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3000364" y="1714488"/>
            <a:ext cx="3446463" cy="4826000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cs302103.vk.me/v302103455/6dc/yaMJUduuM7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82</TotalTime>
  <Words>178</Words>
  <PresentationFormat>Экран (4:3)</PresentationFormat>
  <Paragraphs>17</Paragraphs>
  <Slides>23</Slides>
  <Notes>0</Notes>
  <HiddenSlides>0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Тема Office</vt:lpstr>
      <vt:lpstr>МБДОУ «Д/с № 2 «Кояшкай» г. Мамадыш» РТ</vt:lpstr>
      <vt:lpstr>Цель: познакомить воспитанников с известными защитниками земли русской и их  историческими подвигами.  Задачи:  - Воспитывать патриотов через узнавание родной истории. - Развивать любознательную и творческую личность через участие в познавательном мероприятии. - Развивать коммуникативные навыки, чувство сопереживания и гордости за Родину и её героев.  </vt:lpstr>
      <vt:lpstr>«Князь Александр Невский»</vt:lpstr>
      <vt:lpstr>«Дмитрий Иванович Донской – великий князь Московский, Владимирский, Новгородский»</vt:lpstr>
      <vt:lpstr>«Пётр I Великий, I российский император»</vt:lpstr>
      <vt:lpstr>«Александр Васильевич Суворов — великий русский полководец, генералиссимус»</vt:lpstr>
      <vt:lpstr>«Петр Иванович Багратион - герой Отечественной войны 1812 года»</vt:lpstr>
      <vt:lpstr>«Константин Константинович Рокоссовский, маршал Советского Союза, дважды Герой Советского Союза »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Admin</cp:lastModifiedBy>
  <cp:revision>16</cp:revision>
  <dcterms:modified xsi:type="dcterms:W3CDTF">2017-05-16T18:52:28Z</dcterms:modified>
</cp:coreProperties>
</file>