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6" r:id="rId5"/>
    <p:sldId id="267" r:id="rId6"/>
    <p:sldId id="268" r:id="rId7"/>
    <p:sldId id="269" r:id="rId8"/>
    <p:sldId id="271" r:id="rId9"/>
    <p:sldId id="272" r:id="rId10"/>
    <p:sldId id="273" r:id="rId11"/>
    <p:sldId id="274" r:id="rId12"/>
    <p:sldId id="281" r:id="rId13"/>
    <p:sldId id="277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70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24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1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6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01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59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061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5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45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75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262D-7F47-4908-A186-AAE41365F5F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C9232-AC5C-4B5D-9111-90939B7D2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31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63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847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«ВСЯКАЯ ВСЯЧИНА. КАЛЕЙДОСКОП РУССКОГО ЯЗЫКА»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661248"/>
            <a:ext cx="4894276" cy="115212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solidFill>
                  <a:schemeClr val="tx1"/>
                </a:solidFill>
              </a:rPr>
              <a:t>Нам дан во владение самый богатый, меткий,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                                                                      могучий и поистине волшебный русский язык.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</a:t>
            </a:r>
            <a:r>
              <a:rPr lang="ru-RU" i="1" dirty="0" err="1" smtClean="0">
                <a:solidFill>
                  <a:schemeClr val="tx1"/>
                </a:solidFill>
              </a:rPr>
              <a:t>К.Г.Паустовский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1" y="0"/>
            <a:ext cx="916563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4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09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     </a:t>
            </a:r>
            <a:r>
              <a:rPr lang="ru-RU" i="1" u="sng" dirty="0" smtClean="0"/>
              <a:t>Навстречу</a:t>
            </a:r>
            <a:r>
              <a:rPr lang="ru-RU" dirty="0" smtClean="0"/>
              <a:t> солнечным лучам</a:t>
            </a:r>
          </a:p>
          <a:p>
            <a:pPr marL="0" indent="0">
              <a:buNone/>
            </a:pPr>
            <a:r>
              <a:rPr lang="ru-RU" dirty="0" smtClean="0"/>
              <a:t>     Цветы раскрылись тут и там.</a:t>
            </a:r>
          </a:p>
          <a:p>
            <a:pPr marL="0" indent="0">
              <a:buNone/>
            </a:pPr>
            <a:r>
              <a:rPr lang="ru-RU" i="1" dirty="0" smtClean="0"/>
              <a:t>     </a:t>
            </a:r>
            <a:r>
              <a:rPr lang="ru-RU" i="1" u="sng" dirty="0" smtClean="0"/>
              <a:t>На встречу </a:t>
            </a:r>
            <a:r>
              <a:rPr lang="ru-RU" dirty="0" smtClean="0"/>
              <a:t>с ними день спешит,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Заря рассветная горит.</a:t>
            </a:r>
          </a:p>
          <a:p>
            <a:pPr marL="0" indent="0">
              <a:buNone/>
            </a:pPr>
            <a:r>
              <a:rPr lang="ru-RU" dirty="0" smtClean="0"/>
              <a:t>     Свой день я тоже встречу – </a:t>
            </a:r>
          </a:p>
          <a:p>
            <a:pPr marL="0" indent="0">
              <a:buNone/>
            </a:pPr>
            <a:r>
              <a:rPr lang="ru-RU" dirty="0" smtClean="0"/>
              <a:t>     Бегу ему </a:t>
            </a:r>
            <a:r>
              <a:rPr lang="ru-RU" i="1" u="sng" dirty="0" smtClean="0"/>
              <a:t>навстречу.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95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98" t="19334" r="15050" b="7066"/>
          <a:stretch/>
        </p:blipFill>
        <p:spPr bwMode="auto">
          <a:xfrm>
            <a:off x="55992" y="404664"/>
            <a:ext cx="8942832" cy="5479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390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6247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Знаете ли вы, что</a:t>
            </a:r>
          </a:p>
          <a:p>
            <a:r>
              <a:rPr lang="ru-RU" dirty="0" smtClean="0"/>
              <a:t>–  в Российской Федерации свободно владеют русским языком 99,4% жителей;      </a:t>
            </a:r>
          </a:p>
          <a:p>
            <a:endParaRPr lang="ru-RU" dirty="0" smtClean="0"/>
          </a:p>
          <a:p>
            <a:r>
              <a:rPr lang="ru-RU" dirty="0" smtClean="0"/>
              <a:t>– на данный момент в русском языке всего 3 существительных на букву «а», имеющих исконно русское происхождение: азбука, аз, авось — все остальные взяты из других языков;</a:t>
            </a:r>
          </a:p>
          <a:p>
            <a:r>
              <a:rPr lang="ru-RU" dirty="0" smtClean="0"/>
              <a:t>–    В русском языке есть слова на букву Ы. Это названия российских городов и рек:  </a:t>
            </a:r>
            <a:r>
              <a:rPr lang="ru-RU" dirty="0" err="1" smtClean="0"/>
              <a:t>Ымычах</a:t>
            </a:r>
            <a:r>
              <a:rPr lang="ru-RU" dirty="0" smtClean="0"/>
              <a:t>, </a:t>
            </a:r>
            <a:r>
              <a:rPr lang="ru-RU" dirty="0" err="1" smtClean="0"/>
              <a:t>Ынахсыт</a:t>
            </a:r>
            <a:r>
              <a:rPr lang="ru-RU" dirty="0" smtClean="0"/>
              <a:t>, </a:t>
            </a:r>
            <a:r>
              <a:rPr lang="ru-RU" dirty="0" err="1" smtClean="0"/>
              <a:t>Ыгыатта</a:t>
            </a:r>
            <a:r>
              <a:rPr lang="ru-RU" dirty="0" smtClean="0"/>
              <a:t>, </a:t>
            </a:r>
            <a:r>
              <a:rPr lang="ru-RU" dirty="0" err="1" smtClean="0"/>
              <a:t>Ыныкчанский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–  самое длинное междометие в русском языке – </a:t>
            </a:r>
            <a:r>
              <a:rPr lang="ru-RU" dirty="0" err="1" smtClean="0"/>
              <a:t>физкульт</a:t>
            </a:r>
            <a:r>
              <a:rPr lang="ru-RU" dirty="0" smtClean="0"/>
              <a:t>-привет.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Петя прибежал к попугаю Паше. Попугай приветствовал Петю, потом пошёл  с Пашей в пекарню печь пирожки. Пирожки получились с привкусом петрушки. Петя с Пашей позвали панду Полю, птицу Поганку, павиана Платона, пингвина Прошу и пчелу Прасковью. Панда принесла в подарок пылесос, павиан – примус, птица Поганка – порыжевшее пальто. Пингвин  притащил полный пакет пряников, пчела Прасковья – пряную пыльцу. Пировали почти до полуночи, пели песни, плясали. Потом приятели провожали посетителей, прощались и передавали приветы павлину, пауку и пеликану. Позже попугай прилёг на подушку и проспал до полудня.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                         Воробьёва Мария, 6 «А»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60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</a:p>
          <a:p>
            <a:r>
              <a:rPr lang="ru-RU" sz="2400" dirty="0"/>
              <a:t>д</a:t>
            </a:r>
            <a:r>
              <a:rPr lang="ru-RU" sz="2400" dirty="0" smtClean="0"/>
              <a:t>оказать, что русский язык как предмет не скучное, а интересное, увлекательное и познавательное занятие, раскрывающее его неожиданные стороны, позволяющее самим разгадать некоторые его тайны;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ривлечь внимание учащихся к родному языку и его изучению.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6731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Задачи  проекта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Самостоятельно составить ряд задач как текстовых, так и графических по разным разделам языка для учащихся разных возрастов.</a:t>
            </a:r>
          </a:p>
          <a:p>
            <a:r>
              <a:rPr lang="ru-RU" sz="2000" dirty="0" smtClean="0"/>
              <a:t>Представить нестандартные творческие работы, в которых слова начинаются с одной и той же буквы, привлекая к этому учащихся разных классов.</a:t>
            </a:r>
          </a:p>
          <a:p>
            <a:r>
              <a:rPr lang="ru-RU" sz="2000" dirty="0" smtClean="0"/>
              <a:t>Показать, что происходит с текстом, если в него «попадают» речевые и грамматические ошибки.</a:t>
            </a:r>
          </a:p>
          <a:p>
            <a:r>
              <a:rPr lang="ru-RU" sz="2000" dirty="0" smtClean="0"/>
              <a:t>Познакомить с малоизвестными интересными фактами из жизни русского языка.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4582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21"/>
            <a:ext cx="9144000" cy="683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08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Для солдатской роты</a:t>
            </a:r>
          </a:p>
          <a:p>
            <a:pPr marL="0" indent="0">
              <a:buNone/>
            </a:pPr>
            <a:r>
              <a:rPr lang="ru-RU" dirty="0" smtClean="0"/>
              <a:t>     Закупили </a:t>
            </a:r>
            <a:r>
              <a:rPr lang="ru-RU" dirty="0" err="1" smtClean="0"/>
              <a:t>т</a:t>
            </a:r>
            <a:r>
              <a:rPr lang="ru-RU" b="1" dirty="0" err="1" smtClean="0">
                <a:solidFill>
                  <a:srgbClr val="00B050"/>
                </a:solidFill>
              </a:rPr>
              <a:t>О</a:t>
            </a:r>
            <a:r>
              <a:rPr lang="ru-RU" dirty="0" err="1" smtClean="0"/>
              <a:t>рты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Тв</a:t>
            </a:r>
            <a:r>
              <a:rPr lang="ru-RU" b="1" dirty="0" err="1" smtClean="0">
                <a:solidFill>
                  <a:srgbClr val="00B050"/>
                </a:solidFill>
              </a:rPr>
              <a:t>О</a:t>
            </a:r>
            <a:r>
              <a:rPr lang="ru-RU" dirty="0" err="1" smtClean="0"/>
              <a:t>рог</a:t>
            </a:r>
            <a:r>
              <a:rPr lang="ru-RU" dirty="0" smtClean="0"/>
              <a:t>, </a:t>
            </a:r>
            <a:r>
              <a:rPr lang="ru-RU" dirty="0" err="1" smtClean="0"/>
              <a:t>св</a:t>
            </a:r>
            <a:r>
              <a:rPr lang="ru-RU" b="1" dirty="0" err="1" smtClean="0">
                <a:solidFill>
                  <a:srgbClr val="00B050"/>
                </a:solidFill>
              </a:rPr>
              <a:t>Ё</a:t>
            </a:r>
            <a:r>
              <a:rPr lang="ru-RU" dirty="0" err="1" smtClean="0"/>
              <a:t>клу</a:t>
            </a:r>
            <a:r>
              <a:rPr lang="ru-RU" dirty="0" smtClean="0"/>
              <a:t>, ананасы – </a:t>
            </a:r>
          </a:p>
          <a:p>
            <a:pPr marL="0" indent="0">
              <a:buNone/>
            </a:pPr>
            <a:r>
              <a:rPr lang="ru-RU" dirty="0" smtClean="0"/>
              <a:t>     Очень вкусные припасы.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Пр</a:t>
            </a:r>
            <a:r>
              <a:rPr lang="ru-RU" b="1" dirty="0" err="1" smtClean="0">
                <a:solidFill>
                  <a:srgbClr val="00B050"/>
                </a:solidFill>
              </a:rPr>
              <a:t>А</a:t>
            </a:r>
            <a:r>
              <a:rPr lang="ru-RU" dirty="0" err="1" smtClean="0"/>
              <a:t>вы</a:t>
            </a:r>
            <a:r>
              <a:rPr lang="ru-RU" dirty="0" smtClean="0"/>
              <a:t> те, кто свой </a:t>
            </a:r>
            <a:r>
              <a:rPr lang="ru-RU" dirty="0" err="1" smtClean="0"/>
              <a:t>дос</a:t>
            </a:r>
            <a:r>
              <a:rPr lang="ru-RU" b="1" dirty="0" err="1" smtClean="0">
                <a:solidFill>
                  <a:srgbClr val="00B050"/>
                </a:solidFill>
              </a:rPr>
              <a:t>У</a:t>
            </a:r>
            <a:r>
              <a:rPr lang="ru-RU" dirty="0" err="1" smtClean="0"/>
              <a:t>г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По уму проводит, друг.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Углуб</a:t>
            </a:r>
            <a:r>
              <a:rPr lang="ru-RU" b="1" dirty="0" err="1" smtClean="0">
                <a:solidFill>
                  <a:srgbClr val="00B050"/>
                </a:solidFill>
              </a:rPr>
              <a:t>И</a:t>
            </a:r>
            <a:r>
              <a:rPr lang="ru-RU" dirty="0" err="1" smtClean="0"/>
              <a:t>т</a:t>
            </a:r>
            <a:r>
              <a:rPr lang="ru-RU" dirty="0" smtClean="0"/>
              <a:t> </a:t>
            </a:r>
            <a:r>
              <a:rPr lang="ru-RU" dirty="0" err="1" smtClean="0"/>
              <a:t>Васёк</a:t>
            </a:r>
            <a:r>
              <a:rPr lang="ru-RU" dirty="0" smtClean="0"/>
              <a:t> канаву, </a:t>
            </a:r>
          </a:p>
          <a:p>
            <a:pPr marL="0" indent="0">
              <a:buNone/>
            </a:pPr>
            <a:r>
              <a:rPr lang="ru-RU" dirty="0" smtClean="0"/>
              <a:t>     Раскопает рядом яму</a:t>
            </a:r>
          </a:p>
          <a:p>
            <a:pPr marL="0" indent="0">
              <a:buNone/>
            </a:pPr>
            <a:r>
              <a:rPr lang="ru-RU" dirty="0" smtClean="0"/>
              <a:t>     И зальёт в неё </a:t>
            </a:r>
            <a:r>
              <a:rPr lang="ru-RU" dirty="0" err="1" smtClean="0"/>
              <a:t>цем</a:t>
            </a:r>
            <a:r>
              <a:rPr lang="ru-RU" b="1" dirty="0" err="1" smtClean="0">
                <a:solidFill>
                  <a:srgbClr val="00B050"/>
                </a:solidFill>
              </a:rPr>
              <a:t>Е</a:t>
            </a:r>
            <a:r>
              <a:rPr lang="ru-RU" dirty="0" err="1" smtClean="0"/>
              <a:t>нт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В самый нужный всем момент.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61788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4" y="25240"/>
            <a:ext cx="9044452" cy="683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28343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Внешне нас не отличить – </a:t>
            </a:r>
          </a:p>
          <a:p>
            <a:r>
              <a:rPr lang="ru-RU" dirty="0" smtClean="0"/>
              <a:t>Каждой буквой мы похожи;</a:t>
            </a:r>
          </a:p>
          <a:p>
            <a:r>
              <a:rPr lang="ru-RU" dirty="0" smtClean="0"/>
              <a:t>Если нас проговорить,</a:t>
            </a:r>
          </a:p>
          <a:p>
            <a:r>
              <a:rPr lang="ru-RU" dirty="0" smtClean="0"/>
              <a:t>Звуками мы схожи тоже.</a:t>
            </a:r>
          </a:p>
          <a:p>
            <a:r>
              <a:rPr lang="ru-RU" dirty="0" smtClean="0"/>
              <a:t>Но вот в чём упущение:</a:t>
            </a:r>
          </a:p>
          <a:p>
            <a:r>
              <a:rPr lang="ru-RU" dirty="0" smtClean="0"/>
              <a:t>Забывают про наше значение,</a:t>
            </a:r>
          </a:p>
          <a:p>
            <a:r>
              <a:rPr lang="ru-RU" dirty="0" smtClean="0"/>
              <a:t>А именно в этом и есть наша разница,</a:t>
            </a:r>
          </a:p>
          <a:p>
            <a:r>
              <a:rPr lang="ru-RU" dirty="0" smtClean="0"/>
              <a:t>И нам это очень нравится.</a:t>
            </a:r>
          </a:p>
          <a:p>
            <a:endParaRPr lang="ru-RU" dirty="0" smtClean="0"/>
          </a:p>
          <a:p>
            <a:r>
              <a:rPr lang="ru-RU" dirty="0" smtClean="0"/>
              <a:t>Кошка нянчит двух котят,</a:t>
            </a:r>
          </a:p>
          <a:p>
            <a:r>
              <a:rPr lang="ru-RU" dirty="0" smtClean="0"/>
              <a:t>А дворняжка – </a:t>
            </a:r>
            <a:r>
              <a:rPr lang="ru-RU" dirty="0" err="1" smtClean="0"/>
              <a:t>дворнячат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Животных любишь – молодец!</a:t>
            </a:r>
          </a:p>
          <a:p>
            <a:r>
              <a:rPr lang="ru-RU" dirty="0" smtClean="0"/>
              <a:t>А не любишь – </a:t>
            </a:r>
            <a:r>
              <a:rPr lang="ru-RU" dirty="0" err="1" smtClean="0"/>
              <a:t>плоховец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Что за странные слова?</a:t>
            </a:r>
          </a:p>
          <a:p>
            <a:r>
              <a:rPr lang="ru-RU" dirty="0" smtClean="0"/>
              <a:t>Кто их выдумал? Когда? </a:t>
            </a:r>
          </a:p>
          <a:p>
            <a:r>
              <a:rPr lang="ru-RU" dirty="0" smtClean="0"/>
              <a:t>Присмотрись внимательно – </a:t>
            </a:r>
          </a:p>
          <a:p>
            <a:r>
              <a:rPr lang="ru-RU" dirty="0" smtClean="0"/>
              <a:t>Узнаешь обязательно.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7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04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r>
              <a:rPr lang="ru-RU" dirty="0" smtClean="0"/>
              <a:t>Ждать у моря         а) русалку;   б) золотую рыбку;   в) бури;   г) погоды</a:t>
            </a:r>
          </a:p>
          <a:p>
            <a:r>
              <a:rPr lang="ru-RU" dirty="0" smtClean="0"/>
              <a:t>Кровь с                     а) водой;   б) сметаной;   в) молоком;   г) сливками</a:t>
            </a:r>
          </a:p>
          <a:p>
            <a:r>
              <a:rPr lang="ru-RU" dirty="0" smtClean="0"/>
              <a:t>Подложить               а) кролика;   б) змею;   в) кота;   г) свинью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95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572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«ВСЯКАЯ ВСЯЧИНА. КАЛЕЙДОСКОП РУССКОГО ЯЗЫКА»</vt:lpstr>
      <vt:lpstr>Презентация PowerPoint</vt:lpstr>
      <vt:lpstr>Задачи 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«ВСЯКАЯ ВСЯЧИНА. КАЛЕЙДОСКОП РУССКОГО ЯЗЫКА»</dc:title>
  <dc:creator>Татьяна</dc:creator>
  <cp:lastModifiedBy>Татьяна</cp:lastModifiedBy>
  <cp:revision>17</cp:revision>
  <dcterms:created xsi:type="dcterms:W3CDTF">2017-04-05T19:43:13Z</dcterms:created>
  <dcterms:modified xsi:type="dcterms:W3CDTF">2017-05-16T17:44:06Z</dcterms:modified>
</cp:coreProperties>
</file>