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1"/>
  </p:notesMasterIdLst>
  <p:sldIdLst>
    <p:sldId id="267" r:id="rId2"/>
    <p:sldId id="260" r:id="rId3"/>
    <p:sldId id="261" r:id="rId4"/>
    <p:sldId id="269" r:id="rId5"/>
    <p:sldId id="270" r:id="rId6"/>
    <p:sldId id="272" r:id="rId7"/>
    <p:sldId id="273" r:id="rId8"/>
    <p:sldId id="271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EFB042-496B-4287-9B67-1BBBE4EFD3FB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862EB-6285-40D9-ADEF-981F03D4CF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872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862EB-6285-40D9-ADEF-981F03D4CFD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473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DFA9AFF-2DFC-403D-8C1D-1D8FC2074A92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0A331E0-0CC0-42BD-8788-D9D0DDBB21F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572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9AFF-2DFC-403D-8C1D-1D8FC2074A92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31E0-0CC0-42BD-8788-D9D0DDBB2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345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9AFF-2DFC-403D-8C1D-1D8FC2074A92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31E0-0CC0-42BD-8788-D9D0DDBB21F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9528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9AFF-2DFC-403D-8C1D-1D8FC2074A92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31E0-0CC0-42BD-8788-D9D0DDBB21F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69394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9AFF-2DFC-403D-8C1D-1D8FC2074A92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31E0-0CC0-42BD-8788-D9D0DDBB2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821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9AFF-2DFC-403D-8C1D-1D8FC2074A92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31E0-0CC0-42BD-8788-D9D0DDBB21F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98122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9AFF-2DFC-403D-8C1D-1D8FC2074A92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31E0-0CC0-42BD-8788-D9D0DDBB21F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76239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9AFF-2DFC-403D-8C1D-1D8FC2074A92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31E0-0CC0-42BD-8788-D9D0DDBB21F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0467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9AFF-2DFC-403D-8C1D-1D8FC2074A92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31E0-0CC0-42BD-8788-D9D0DDBB21F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0043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9AFF-2DFC-403D-8C1D-1D8FC2074A92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31E0-0CC0-42BD-8788-D9D0DDBB2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026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9AFF-2DFC-403D-8C1D-1D8FC2074A92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31E0-0CC0-42BD-8788-D9D0DDBB21F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7486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9AFF-2DFC-403D-8C1D-1D8FC2074A92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31E0-0CC0-42BD-8788-D9D0DDBB2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183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9AFF-2DFC-403D-8C1D-1D8FC2074A92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31E0-0CC0-42BD-8788-D9D0DDBB21F7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7065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9AFF-2DFC-403D-8C1D-1D8FC2074A92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31E0-0CC0-42BD-8788-D9D0DDBB21F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521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9AFF-2DFC-403D-8C1D-1D8FC2074A92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31E0-0CC0-42BD-8788-D9D0DDBB2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058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9AFF-2DFC-403D-8C1D-1D8FC2074A92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31E0-0CC0-42BD-8788-D9D0DDBB21F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1253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A9AFF-2DFC-403D-8C1D-1D8FC2074A92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331E0-0CC0-42BD-8788-D9D0DDBB2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478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DFA9AFF-2DFC-403D-8C1D-1D8FC2074A92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0A331E0-0CC0-42BD-8788-D9D0DDBB2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686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73706" y="191070"/>
            <a:ext cx="101675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КОНСУЛЬТАЦИЯ В РАМКАХ ШМП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«Запрещенные и ограниченные упражнения в ДОУ!»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8741" y="5520099"/>
            <a:ext cx="112048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ПОДГОТОВИЛА ИНСТРУКТОР ПО ФИЗИЧЕСКОЙ КУЛЬТУРЕ ГБДОУ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№52 НИКИФОРОВА АННА СЕРГЕЕВНА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" name="Объект 6" descr="http://vitashop.kz/_mod_files/ce_images/articles/detki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528" y="1999342"/>
            <a:ext cx="6974006" cy="33437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007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873458" y="614150"/>
            <a:ext cx="6441742" cy="558875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8" name="Объект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1037325"/>
            <a:ext cx="3575713" cy="404729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09936" y="614150"/>
            <a:ext cx="595042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b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Согласно  </a:t>
            </a:r>
            <a:r>
              <a:rPr lang="ru-RU" sz="2400" b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п.12.1    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СанПиН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2.4.1.3049-13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"Санитарно-эпидемиологические требования к устройству, содержанию и организации режима работы в дошкольных организациях", утв. постановлением Главного государственного врача РФ от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04.04.2014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№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26,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физическое воспитание детей должно быть направлено на улучшение состояния здоровья и физического развития, расширение функциональных возможностей растущего организма, формирование двигательных навыков и двигательных качеств. 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63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18162" y="529947"/>
            <a:ext cx="601866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Эффективность процесса физического воспитания в значительной мере зависит от правильно составленного рационального двигательного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режима, 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подбора физических упражнений и закаливающих мероприятий. Между тем с учетом физиологических особенностей, возрастных возможностей детей дошкольного возраста не все упражнения допустимы к использованию в ДОУ. 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55" y="1943747"/>
            <a:ext cx="4585648" cy="333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2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477306"/>
              </p:ext>
            </p:extLst>
          </p:nvPr>
        </p:nvGraphicFramePr>
        <p:xfrm>
          <a:off x="668740" y="859807"/>
          <a:ext cx="10617960" cy="5145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9320"/>
                <a:gridCol w="3539320"/>
                <a:gridCol w="3539320"/>
              </a:tblGrid>
              <a:tr h="1029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Упражнение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Причины ограничения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Рекомендованная замена</a:t>
                      </a:r>
                    </a:p>
                  </a:txBody>
                  <a:tcPr marL="68580" marR="68580" marT="0" marB="0"/>
                </a:tc>
              </a:tr>
              <a:tr h="10290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Круговые вращения головой</a:t>
                      </a: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Нестабильность шейного отдела позвоночника, плохо сформированные мышцы шеи, возможно смещение шейных позвонков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Наклоны вперед, в стороны, повороты</a:t>
                      </a:r>
                    </a:p>
                  </a:txBody>
                  <a:tcPr marL="68580" marR="68580" marT="0" marB="0"/>
                </a:tc>
              </a:tr>
              <a:tr h="10290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Наклоны головы назад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Замена отсутствует</a:t>
                      </a:r>
                    </a:p>
                  </a:txBody>
                  <a:tcPr marL="68580" marR="68580" marT="0" marB="0"/>
                </a:tc>
              </a:tr>
              <a:tr h="10290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Стойка на голове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Выполнять упражнения с опусканием плеч назад-вниз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290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Чрезмерное вытягивание шеи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1901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718749"/>
              </p:ext>
            </p:extLst>
          </p:nvPr>
        </p:nvGraphicFramePr>
        <p:xfrm>
          <a:off x="873458" y="545910"/>
          <a:ext cx="10454184" cy="57593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4728"/>
                <a:gridCol w="3484728"/>
                <a:gridCol w="3484728"/>
              </a:tblGrid>
              <a:tr h="5264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Упражнение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Причины ограничения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Рекомендованная замена</a:t>
                      </a:r>
                    </a:p>
                  </a:txBody>
                  <a:tcPr marL="68580" marR="68580" marT="0" marB="0"/>
                </a:tc>
              </a:tr>
              <a:tr h="15391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Тренировка верхнего отдела брюшного пресса: поднимать туловище из положения лежа на спине, руки согнуты под голову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Чрезмерное напряжение мышц шеи, возможно чересчур сильное надавливание руками на шейный отдел позвоночника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Изменить положение рук</a:t>
                      </a:r>
                    </a:p>
                  </a:txBody>
                  <a:tcPr marL="68580" marR="68580" marT="0" marB="0"/>
                </a:tc>
              </a:tr>
              <a:tr h="15391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Тренировка нижнего отдела брюшного пресса: поднимать ноги вместе из положения лежа на спине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Фаза </a:t>
                      </a:r>
                      <a:r>
                        <a:rPr lang="ru-RU" sz="20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натуживания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оказывает влияние на сосуды шеи и головы, возможно увеличение поясничного лордоза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Поднимать и опускать ноги попеременно</a:t>
                      </a:r>
                    </a:p>
                  </a:txBody>
                  <a:tcPr marL="68580" marR="68580" marT="0" marB="0"/>
                </a:tc>
              </a:tr>
              <a:tr h="9234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Перекат на спине, удерживая руками колени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Отсутствует фиксация шейного отдела позвоночника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Выполнять упражнение только со страховкой педагога</a:t>
                      </a:r>
                    </a:p>
                  </a:txBody>
                  <a:tcPr marL="68580" marR="68580" marT="0" marB="0"/>
                </a:tc>
              </a:tr>
              <a:tr h="12312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Прогиб в поясничном отделе из положения лежа на животе с упором на выпрямленные руки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Возможно увеличение поясничного лордоза, защемление поясничных дисков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Выполнять упражнение на согнутых руках, опираясь на локти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0717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002965"/>
              </p:ext>
            </p:extLst>
          </p:nvPr>
        </p:nvGraphicFramePr>
        <p:xfrm>
          <a:off x="873458" y="559559"/>
          <a:ext cx="10454184" cy="5404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4728"/>
                <a:gridCol w="3484728"/>
                <a:gridCol w="3484728"/>
              </a:tblGrid>
              <a:tr h="4776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Упражнение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Причины ограничения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Рекомендованная замена</a:t>
                      </a:r>
                    </a:p>
                  </a:txBody>
                  <a:tcPr marL="68580" marR="68580" marT="0" marB="0"/>
                </a:tc>
              </a:tr>
              <a:tr h="6601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Сидение на пятках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Перерастяжение сухожилий и связок коленного сустава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Сиденье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по-турецки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603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 выполнении дыхательных упражнений,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руки вверх поднимать нельзя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Уменьшение поступления кислорода за счет сокращения мышц верхнего плечевого пояса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Изменить положение рук в стороны, на пояс.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4504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Висы использовать не более 5 секунд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Слабость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 перерастяжение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связочно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-мышечного аппарата, неспособность длительно удерживать статистику.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Замена отсутствует</a:t>
                      </a:r>
                    </a:p>
                  </a:txBody>
                  <a:tcPr marL="68580" marR="68580" marT="0" marB="0"/>
                </a:tc>
              </a:tr>
              <a:tr h="14504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Исключить прыжки босиком по жесткому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покрытию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Слабый связочно-мышечный аппарат стопы. Несформированность костей плюсны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Прыжки только на гимнастические маты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3581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613101"/>
              </p:ext>
            </p:extLst>
          </p:nvPr>
        </p:nvGraphicFramePr>
        <p:xfrm>
          <a:off x="873458" y="709684"/>
          <a:ext cx="10454184" cy="52151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4728"/>
                <a:gridCol w="3484728"/>
                <a:gridCol w="3484728"/>
              </a:tblGrid>
              <a:tr h="8407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Упражнение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Причины ограничения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Рекомендованная замена</a:t>
                      </a:r>
                    </a:p>
                  </a:txBody>
                  <a:tcPr marL="68580" marR="68580" marT="0" marB="0"/>
                </a:tc>
              </a:tr>
              <a:tr h="1000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Кувырок вперед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Нестабильность шейного отдела позвоночника, плохо сформированные мышцы шеи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Замена отсутствует</a:t>
                      </a:r>
                    </a:p>
                  </a:txBody>
                  <a:tcPr marL="68580" marR="68580" marT="0" marB="0"/>
                </a:tc>
              </a:tr>
              <a:tr h="1000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Бег босиком, опора на переднюю часть стопы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Несформированность костей плюсны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Бег в спортивной обуви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407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Метание набивного мяча из-за головы двумя руками разрешено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только с 5 лет по 0.5 кг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Несоответствие массы тела ребенка и веса мяча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Уменьшение веса мяча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351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Статическое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напряжение до 5 лет не использовать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Слабый связочно-мышечный аппарат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Разрешено только с 5 лет по 5-7 секунд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0296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u="sng" dirty="0">
                <a:solidFill>
                  <a:srgbClr val="FF0000"/>
                </a:solidFill>
              </a:rPr>
              <a:t>Г</a:t>
            </a:r>
            <a:r>
              <a:rPr lang="ru-RU" sz="6600" b="1" i="1" u="sng" dirty="0" smtClean="0">
                <a:solidFill>
                  <a:srgbClr val="FF0000"/>
                </a:solidFill>
              </a:rPr>
              <a:t>лавное помните!</a:t>
            </a:r>
            <a:endParaRPr lang="ru-RU" sz="6600" b="1" i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2513" y="2285998"/>
            <a:ext cx="5184239" cy="3584449"/>
          </a:xfrm>
        </p:spPr>
        <p:txBody>
          <a:bodyPr>
            <a:noAutofit/>
          </a:bodyPr>
          <a:lstStyle/>
          <a:p>
            <a:pPr marL="0" indent="457200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выполнении детьми упражнений на гимнастических снарядах необходимо оказывать страховку, а при проведении подвижных игр необходимо следить за детьми во избежание травматизма!</a:t>
            </a: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716" y="2415654"/>
            <a:ext cx="3805356" cy="369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010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456597" y="365125"/>
            <a:ext cx="786111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Благодарим, Вас, за внимание! Будьте здоровы!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5" name="Объект 4" descr="http://detskiychas.ru/wp-content/uploads/2013/12/fizkultura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738" y="2040034"/>
            <a:ext cx="2628900" cy="381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4017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379</TotalTime>
  <Words>488</Words>
  <Application>Microsoft Office PowerPoint</Application>
  <PresentationFormat>Широкоэкранный</PresentationFormat>
  <Paragraphs>67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Garamond</vt:lpstr>
      <vt:lpstr>Times New Roman</vt:lpstr>
      <vt:lpstr>Натуральные материалы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Главное помните!</vt:lpstr>
      <vt:lpstr>Благодарим, Вас, за внимание! Будьте здоровы!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Плоскостопие: современная картина проблемы</dc:title>
  <dc:creator>pc1</dc:creator>
  <cp:lastModifiedBy>pc1</cp:lastModifiedBy>
  <cp:revision>36</cp:revision>
  <dcterms:created xsi:type="dcterms:W3CDTF">2015-12-09T06:33:04Z</dcterms:created>
  <dcterms:modified xsi:type="dcterms:W3CDTF">2016-11-17T11:00:51Z</dcterms:modified>
</cp:coreProperties>
</file>