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60" r:id="rId5"/>
    <p:sldId id="258" r:id="rId6"/>
    <p:sldId id="261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25F6859-20F1-4FDF-9CE8-F2D90096CDD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2DF4D9B-B8C6-4A82-97B3-B3F59CDE3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F6859-20F1-4FDF-9CE8-F2D90096CDD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DF4D9B-B8C6-4A82-97B3-B3F59CDE3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F6859-20F1-4FDF-9CE8-F2D90096CDD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DF4D9B-B8C6-4A82-97B3-B3F59CDE3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F6859-20F1-4FDF-9CE8-F2D90096CDD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DF4D9B-B8C6-4A82-97B3-B3F59CDE3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25F6859-20F1-4FDF-9CE8-F2D90096CDD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2DF4D9B-B8C6-4A82-97B3-B3F59CDE3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F6859-20F1-4FDF-9CE8-F2D90096CDD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2DF4D9B-B8C6-4A82-97B3-B3F59CDE3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F6859-20F1-4FDF-9CE8-F2D90096CDD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2DF4D9B-B8C6-4A82-97B3-B3F59CDE3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F6859-20F1-4FDF-9CE8-F2D90096CDD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DF4D9B-B8C6-4A82-97B3-B3F59CDE3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F6859-20F1-4FDF-9CE8-F2D90096CDD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DF4D9B-B8C6-4A82-97B3-B3F59CDE3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25F6859-20F1-4FDF-9CE8-F2D90096CDD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2DF4D9B-B8C6-4A82-97B3-B3F59CDE3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25F6859-20F1-4FDF-9CE8-F2D90096CDD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2DF4D9B-B8C6-4A82-97B3-B3F59CDE3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25F6859-20F1-4FDF-9CE8-F2D90096CDD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2DF4D9B-B8C6-4A82-97B3-B3F59CDE3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2308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81000"/>
            <a:ext cx="8208912" cy="6477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748464" cy="640871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6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4664"/>
            <a:ext cx="8424936" cy="62646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8496944" cy="619268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2</cp:revision>
  <dcterms:created xsi:type="dcterms:W3CDTF">2017-05-16T14:41:12Z</dcterms:created>
  <dcterms:modified xsi:type="dcterms:W3CDTF">2017-05-17T14:57:50Z</dcterms:modified>
</cp:coreProperties>
</file>