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063" y="817563"/>
            <a:ext cx="7380287" cy="522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063" y="817563"/>
            <a:ext cx="7380287" cy="522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908720"/>
            <a:ext cx="6840759" cy="521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16807" y="1600200"/>
            <a:ext cx="671038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68485" y="1600200"/>
            <a:ext cx="640702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56401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3529" y="1600200"/>
            <a:ext cx="633694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2017-05-17T18:18:52Z</dcterms:created>
  <dcterms:modified xsi:type="dcterms:W3CDTF">2017-05-17T18:41:12Z</dcterms:modified>
</cp:coreProperties>
</file>