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8B301-3333-4A8A-B70E-9753ABA3E9E5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A89A-396E-4870-81F5-E68FB4D3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947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8B301-3333-4A8A-B70E-9753ABA3E9E5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A89A-396E-4870-81F5-E68FB4D3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47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8B301-3333-4A8A-B70E-9753ABA3E9E5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A89A-396E-4870-81F5-E68FB4D3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81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8B301-3333-4A8A-B70E-9753ABA3E9E5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A89A-396E-4870-81F5-E68FB4D3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192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8B301-3333-4A8A-B70E-9753ABA3E9E5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A89A-396E-4870-81F5-E68FB4D3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822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8B301-3333-4A8A-B70E-9753ABA3E9E5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A89A-396E-4870-81F5-E68FB4D3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673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8B301-3333-4A8A-B70E-9753ABA3E9E5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A89A-396E-4870-81F5-E68FB4D3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840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8B301-3333-4A8A-B70E-9753ABA3E9E5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A89A-396E-4870-81F5-E68FB4D3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862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8B301-3333-4A8A-B70E-9753ABA3E9E5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A89A-396E-4870-81F5-E68FB4D3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336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8B301-3333-4A8A-B70E-9753ABA3E9E5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A89A-396E-4870-81F5-E68FB4D3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299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8B301-3333-4A8A-B70E-9753ABA3E9E5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A89A-396E-4870-81F5-E68FB4D3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288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8B301-3333-4A8A-B70E-9753ABA3E9E5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2A89A-396E-4870-81F5-E68FB4D3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9903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и цифра 4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3886200"/>
            <a:ext cx="4248472" cy="2639144"/>
          </a:xfrm>
        </p:spPr>
        <p:txBody>
          <a:bodyPr/>
          <a:lstStyle/>
          <a:p>
            <a:r>
              <a:rPr lang="ru-RU" dirty="0" smtClean="0"/>
              <a:t>Учитель МОУ СОШ №1 </a:t>
            </a:r>
            <a:r>
              <a:rPr lang="ru-RU" dirty="0" err="1" smtClean="0"/>
              <a:t>п.Пангоды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Лужанская</a:t>
            </a:r>
            <a:r>
              <a:rPr lang="ru-RU" dirty="0" smtClean="0"/>
              <a:t> Людмила Петровна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868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«Покажи цифру»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319" y="1700808"/>
            <a:ext cx="8187589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96336" y="3501008"/>
            <a:ext cx="1717137" cy="377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3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26969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«Покажи цифру»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74662"/>
            <a:ext cx="7704856" cy="503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21157" y="32443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741458"/>
            <a:ext cx="2088232" cy="3744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149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«Покажи цифру»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640960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07671" y="2905165"/>
            <a:ext cx="1717137" cy="377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3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2120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«Покажи цифру»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8043" y="135068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3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628674"/>
            <a:ext cx="6336704" cy="3969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6868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«Покажи цифру»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28800"/>
            <a:ext cx="6480720" cy="458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21157" y="32443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23937" y="3922975"/>
            <a:ext cx="1512168" cy="2098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870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числа 4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0269" y="1628800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969" y="2635238"/>
            <a:ext cx="938865" cy="93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635238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362" y="2635238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59509" y="1667589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632" y="2664404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393" y="1697025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031" y="1692036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821454" y="4559728"/>
            <a:ext cx="9144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32175" y="3621515"/>
            <a:ext cx="9144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509" y="3621515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632" y="4535915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831445" y="3645328"/>
            <a:ext cx="914400" cy="9144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870993" y="3621515"/>
            <a:ext cx="914400" cy="9144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508" y="4574018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175" y="4559728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442128" y="1638473"/>
            <a:ext cx="294629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4=1+3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92972" y="2764178"/>
            <a:ext cx="24354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4=3+1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92972" y="4280886"/>
            <a:ext cx="27234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4=2+2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838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08720"/>
            <a:ext cx="6624736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806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06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46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Число и цифра 4</vt:lpstr>
      <vt:lpstr>Игра «Покажи цифру»</vt:lpstr>
      <vt:lpstr>Игра «Покажи цифру»</vt:lpstr>
      <vt:lpstr>Игра «Покажи цифру»</vt:lpstr>
      <vt:lpstr>Игра «Покажи цифру»</vt:lpstr>
      <vt:lpstr>Игра «Покажи цифру»</vt:lpstr>
      <vt:lpstr>Состав числа 4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Число и цифра 4</dc:title>
  <dc:creator>Людмила</dc:creator>
  <cp:lastModifiedBy>Людмила</cp:lastModifiedBy>
  <cp:revision>16</cp:revision>
  <dcterms:created xsi:type="dcterms:W3CDTF">2016-10-24T18:28:18Z</dcterms:created>
  <dcterms:modified xsi:type="dcterms:W3CDTF">2017-05-17T14:21:26Z</dcterms:modified>
</cp:coreProperties>
</file>