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sldIdLst>
    <p:sldId id="256" r:id="rId2"/>
    <p:sldId id="257" r:id="rId3"/>
    <p:sldId id="269" r:id="rId4"/>
    <p:sldId id="273" r:id="rId5"/>
    <p:sldId id="272" r:id="rId6"/>
    <p:sldId id="27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E300-A172-45C1-B17D-963E06C8B9A1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10E6-EEC0-44B6-B327-CB04F59CFF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841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E300-A172-45C1-B17D-963E06C8B9A1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10E6-EEC0-44B6-B327-CB04F59CFF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656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E300-A172-45C1-B17D-963E06C8B9A1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10E6-EEC0-44B6-B327-CB04F59CFF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596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E300-A172-45C1-B17D-963E06C8B9A1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10E6-EEC0-44B6-B327-CB04F59CFF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145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E300-A172-45C1-B17D-963E06C8B9A1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10E6-EEC0-44B6-B327-CB04F59CFF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902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E300-A172-45C1-B17D-963E06C8B9A1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10E6-EEC0-44B6-B327-CB04F59CFF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96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E300-A172-45C1-B17D-963E06C8B9A1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10E6-EEC0-44B6-B327-CB04F59CFF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869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E300-A172-45C1-B17D-963E06C8B9A1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10E6-EEC0-44B6-B327-CB04F59CFF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653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E300-A172-45C1-B17D-963E06C8B9A1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10E6-EEC0-44B6-B327-CB04F59CFF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190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E300-A172-45C1-B17D-963E06C8B9A1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10E6-EEC0-44B6-B327-CB04F59CFF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37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E300-A172-45C1-B17D-963E06C8B9A1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10E6-EEC0-44B6-B327-CB04F59CFF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476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3E300-A172-45C1-B17D-963E06C8B9A1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010E6-EEC0-44B6-B327-CB04F59CFF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542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Литературные сказки,Display Only,A,0,1,21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3.proshkolu.ru/content/media/pic/std/2000000/1378000/1377863-5b3bdbd52b37c79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83" y="724597"/>
            <a:ext cx="4562475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95477" y="3717032"/>
            <a:ext cx="5720162" cy="144016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Добрая дорога домой»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5373216"/>
            <a:ext cx="3357586" cy="1175966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pPr algn="ctr"/>
            <a:endParaRPr lang="ru-RU" sz="3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Классный час для 4 класса</a:t>
            </a:r>
            <a:endParaRPr lang="ru-RU" sz="3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1,3 Answers,C,60,1,21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124744"/>
            <a:ext cx="6429420" cy="214314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Вопрос № 1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Как идти, когда нет тротуаров?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3500438"/>
            <a:ext cx="6286544" cy="2143141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dirty="0" smtClean="0"/>
              <a:t>     По правой обочине</a:t>
            </a:r>
          </a:p>
          <a:p>
            <a:r>
              <a:rPr lang="ru-RU" dirty="0"/>
              <a:t> </a:t>
            </a:r>
            <a:r>
              <a:rPr lang="ru-RU" dirty="0" smtClean="0"/>
              <a:t>    Как сумеешь</a:t>
            </a:r>
          </a:p>
          <a:p>
            <a:r>
              <a:rPr lang="ru-RU" dirty="0"/>
              <a:t> </a:t>
            </a:r>
            <a:r>
              <a:rPr lang="ru-RU" dirty="0" smtClean="0"/>
              <a:t>    По левой обочине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714480" y="3500438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14480" y="4000504"/>
            <a:ext cx="428628" cy="5806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В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714480" y="4714884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С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-,3 Answers,B,60,1,21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124744"/>
            <a:ext cx="6429420" cy="214314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Вопрос № </a:t>
            </a:r>
            <a:r>
              <a:rPr lang="ru-RU" sz="3600" dirty="0" smtClean="0">
                <a:solidFill>
                  <a:srgbClr val="FF0000"/>
                </a:solidFill>
              </a:rPr>
              <a:t>2</a:t>
            </a:r>
            <a:r>
              <a:rPr lang="ru-RU" dirty="0"/>
              <a:t/>
            </a:r>
            <a:br>
              <a:rPr lang="ru-RU" dirty="0"/>
            </a:br>
            <a:r>
              <a:rPr lang="ru-RU" sz="4000" dirty="0" smtClean="0">
                <a:solidFill>
                  <a:schemeClr val="tx2"/>
                </a:solidFill>
              </a:rPr>
              <a:t> На какой свет светофора нужно приготовиться к переходу дороги?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3500438"/>
            <a:ext cx="6286544" cy="2143141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dirty="0" smtClean="0"/>
              <a:t>А </a:t>
            </a:r>
            <a:r>
              <a:rPr lang="ru-RU" dirty="0" smtClean="0"/>
              <a:t>На красный</a:t>
            </a:r>
          </a:p>
          <a:p>
            <a:r>
              <a:rPr lang="ru-RU" dirty="0" smtClean="0"/>
              <a:t>Н  На жёлтый</a:t>
            </a:r>
          </a:p>
          <a:p>
            <a:r>
              <a:rPr lang="ru-RU" dirty="0" smtClean="0"/>
              <a:t>В  </a:t>
            </a:r>
            <a:r>
              <a:rPr lang="ru-RU" dirty="0" smtClean="0"/>
              <a:t>На зелёный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714480" y="3576436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14480" y="4031716"/>
            <a:ext cx="428628" cy="6343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В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714480" y="4714884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С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51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-234,3 Answers,B,60,1,21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124744"/>
            <a:ext cx="6429420" cy="214314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Вопрос № </a:t>
            </a:r>
            <a:r>
              <a:rPr lang="ru-RU" sz="3600" dirty="0" smtClean="0">
                <a:solidFill>
                  <a:srgbClr val="FF0000"/>
                </a:solidFill>
              </a:rPr>
              <a:t>3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Как обозначить себя на дороге в тёмное время ?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3500438"/>
            <a:ext cx="6286544" cy="2143141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dirty="0" smtClean="0"/>
              <a:t>А. Ходить с фонариком</a:t>
            </a:r>
          </a:p>
          <a:p>
            <a:r>
              <a:rPr lang="ru-RU" dirty="0" smtClean="0"/>
              <a:t>Ь  Прикрепить маячки</a:t>
            </a:r>
          </a:p>
          <a:p>
            <a:r>
              <a:rPr lang="ru-RU" dirty="0"/>
              <a:t> </a:t>
            </a:r>
            <a:r>
              <a:rPr lang="ru-RU" dirty="0" smtClean="0"/>
              <a:t>    Никуда не ходить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767108" y="3576436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14480" y="4080492"/>
            <a:ext cx="428628" cy="500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В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714480" y="4714884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С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38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-536342,3 Answers,A,60,1,21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124744"/>
            <a:ext cx="6429420" cy="214314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Вопрос № </a:t>
            </a:r>
            <a:r>
              <a:rPr lang="ru-RU" sz="3600" dirty="0" smtClean="0">
                <a:solidFill>
                  <a:srgbClr val="FF0000"/>
                </a:solidFill>
              </a:rPr>
              <a:t>4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Как переходить дорогу, если нет пешеходного перехода?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3520685"/>
            <a:ext cx="6286544" cy="2143141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ru-RU" dirty="0" smtClean="0"/>
              <a:t>А В удобном месте по правилам</a:t>
            </a:r>
          </a:p>
          <a:p>
            <a:r>
              <a:rPr lang="ru-RU" dirty="0"/>
              <a:t> </a:t>
            </a:r>
            <a:r>
              <a:rPr lang="ru-RU" dirty="0" smtClean="0"/>
              <a:t>  Быстро перебежать</a:t>
            </a:r>
          </a:p>
          <a:p>
            <a:r>
              <a:rPr lang="ru-RU" dirty="0"/>
              <a:t> </a:t>
            </a:r>
            <a:r>
              <a:rPr lang="ru-RU" dirty="0" smtClean="0"/>
              <a:t>   Как получится           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714480" y="3500438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14480" y="4080492"/>
            <a:ext cx="428628" cy="500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В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714480" y="4714884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С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67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-6734,Display Only,A,0,1,21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rebox.ru/wp-content/uploads/2015/08/1773545_231547772000_2-1024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92696"/>
            <a:ext cx="655272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Молодцы !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0" lvl="0" indent="0">
              <a:buNone/>
            </a:pPr>
            <a:r>
              <a:rPr lang="ru-RU" dirty="0" smtClean="0"/>
              <a:t>  Молодцы !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                                    Молодцы </a:t>
            </a:r>
            <a:r>
              <a:rPr lang="ru-RU" dirty="0">
                <a:solidFill>
                  <a:prstClr val="black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74745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</TotalTime>
  <Words>86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«Добрая дорога домой» </vt:lpstr>
      <vt:lpstr>Вопрос № 1 Как идти, когда нет тротуаров?</vt:lpstr>
      <vt:lpstr>Вопрос № 2  На какой свет светофора нужно приготовиться к переходу дороги?</vt:lpstr>
      <vt:lpstr>Вопрос № 3 Как обозначить себя на дороге в тёмное время ?</vt:lpstr>
      <vt:lpstr>Вопрос № 4 Как переходить дорогу, если нет пешеходного перехода?</vt:lpstr>
      <vt:lpstr>Молодцы !</vt:lpstr>
    </vt:vector>
  </TitlesOfParts>
  <Company>Prosvet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Литературные сказки</dc:title>
  <dc:creator>Smelova</dc:creator>
  <cp:lastModifiedBy>Учитель</cp:lastModifiedBy>
  <cp:revision>60</cp:revision>
  <dcterms:created xsi:type="dcterms:W3CDTF">2011-09-14T09:41:59Z</dcterms:created>
  <dcterms:modified xsi:type="dcterms:W3CDTF">2016-02-08T12:20:50Z</dcterms:modified>
</cp:coreProperties>
</file>