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7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2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18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43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67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362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882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21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59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96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892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91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6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71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946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312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43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95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97D8B10-47F4-44F2-8172-1AB979DDF97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91E5F-4E5C-44FC-A5D5-A4E4876D8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5534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2" y="452718"/>
            <a:ext cx="3607234" cy="14005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Эдит </a:t>
            </a:r>
            <a:r>
              <a:rPr lang="ru-RU" sz="6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Пиаф</a:t>
            </a:r>
            <a:r>
              <a:rPr lang="en-US" sz="6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19.12. 1915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10.10.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1963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26182" y="526473"/>
            <a:ext cx="5832763" cy="590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8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5236" y="1234666"/>
            <a:ext cx="100999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Второй мировой войны звезда ушла от Ассо и начала работать с Жаном Кокто, известным французским режиссёром. Он снял певицу в своём фильме «Равнодушный красавец». Спустя год, в 1941-ом, артистка снова появилась на экране в картине Жоржа </a:t>
            </a:r>
            <a:r>
              <a:rPr lang="ru-RU" sz="28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Лакомба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«Монмартр на Сене».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Известно, что французская легенда внесла свою лепту в приближение победы. Она выступала перед французскими военнопленными и фотографировалась вместе с ними после концерта. Из этих снимков потом делались фото для документов, с которыми пленные могли бежать из лагеря.</a:t>
            </a:r>
          </a:p>
        </p:txBody>
      </p:sp>
    </p:spTree>
    <p:extLst>
      <p:ext uri="{BB962C8B-B14F-4D97-AF65-F5344CB8AC3E}">
        <p14:creationId xmlns:p14="http://schemas.microsoft.com/office/powerpoint/2010/main" val="156182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1744" y="674914"/>
            <a:ext cx="472934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Популярность певицы в послевоенное время была грандиозной. В 1955 году Пиаф выступила в «Олимпии», легендарном концертном зале. После выступления сразу отправилась в многомесячное гастрольное турне по всей Америке.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Эдит Пиаф и Марсель Серда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327" y="1912218"/>
            <a:ext cx="5818415" cy="404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816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656" y="446315"/>
            <a:ext cx="6733308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Уже тогда звезда была очень больна. Её здоровье, подорванное тяжелыми недугами, алкоголем и наркотиками, которыми она глушила боль от обострившегося артрита, эта поездка подорвала окончательно. Певица проводила в больнице по нескольку месяцев.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1961-ом у неё обнаружили рак печени.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сорок с небольшим лет певица выглядела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шестьдесят.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в сентябре 1962 года французского «воробушка»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слышал весь Париж. Эдит Пиаф с высоты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Эйфелевой башни пела соотечественникам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лучшие песни «Нет, я ни о чём не жалею»,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«Милорд» и «Право любить».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8" name="Picture 8" descr="http://chtoby-pomnili.com/preview.php?width=max&amp;dir=474&amp;id=pf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417" y="1620982"/>
            <a:ext cx="5015347" cy="430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42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7057" y="1701577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Последний раз она вышла к поклонникам 31 марта 1963 года. Это была сцена оперного театра в Лилле.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9640" y="1153885"/>
            <a:ext cx="3143931" cy="436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1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6364" y="415636"/>
            <a:ext cx="11416145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декабре 2015-го исполнилось 100 лет со дня появления на свет французской звезды по имени Эдит Пиаф. Но кажется, сколько бы ещё столетий не прошло, имя этой гениальной певицы будет так же известно, а её творчество так же почитаемо, как и сегодня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Эдит Пиаф – это череда взлётов и глубочайших падений. Пожалуй, испытаний, отмеренных на жизнь этой крошечной женщины ростом в полтора метра, небеса отмеряли столько, сколько хватило бы на десять человек. Смерть единственного ребёнка, две (по иным сведениям четыре) автомобильные катастрофы, семь тяжёлых операций, зависимость от наркотиков и алкоголя, приступы безумия и белой горячки, попытка самоубийства, три комы из-за гепатита, две мировые войны и потеря любимого человека – это лишь вершина айсберга. Биография Эдит Пиаф – это вереница трагедий, позволяющих назвать эту женщину мученицей и грешницей в равной мере.</a:t>
            </a:r>
          </a:p>
        </p:txBody>
      </p:sp>
    </p:spTree>
    <p:extLst>
      <p:ext uri="{BB962C8B-B14F-4D97-AF65-F5344CB8AC3E}">
        <p14:creationId xmlns:p14="http://schemas.microsoft.com/office/powerpoint/2010/main" val="146483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109" y="422425"/>
            <a:ext cx="7135091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Пиаф родилась в декабре 1915 года. Её родители – несостоявшаяся актриса Анита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Майяр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акробат Луи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Гассьон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зарабатывали на жизнь как могли. Девочка родилась в разгар Первой мировой войны. Отец ушел на фронт, а мама отправила малютку к бабушке. Женщина злоупотребляла спиртным и внучка стала для неё настоящей обузой. Поэтому в бутылочку с молоком ей подмешивалось вино, чтобы она постоянно спала.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Гассьон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вернувшийся с фронта, нашел дочь в ужасном состоянии. Истощённая, кажется, никогда не мытая, с гноящимися глазами девочка растопила сердце солдата. Луи отвёз малышку в Нормандию к своей пожилой матери. Здесь 3-летняя Эдит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Джованна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Гассьон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так звучит настоящее имя Пиаф, наконец узнала, что такое уход и внимание. </a:t>
            </a:r>
            <a:endParaRPr lang="ru-RU" sz="2400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Эдит Пиаф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717" y="969818"/>
            <a:ext cx="4317465" cy="541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3557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4182" y="722139"/>
            <a:ext cx="1141713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всё бы ничего, если бы не место, в котором пришлось жить маленькой Эдит Пиаф вместе с доброй старушкой. Это был публичный дом. По одним сведениям, женщина здесь работала прислугой. По другим – содержала дом. В школе над маленькой девочкой издевались так, что ей пришлось оставить учёбу. Бабушка отправила 9-летнюю внучку к отцу в Париж.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Гассьон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 едва выживал. На его содержании было 8 детей, единокровных братьев и сестёр Эдит. Всё, чем мог помочь старшей дочери папа, это взять ребёнка с собой на работу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Обнаружилось, что дочь умеет петь. Когда мужчина выступал, крошечная девочка исполняла какую-то незатейливую песенку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так, на улице, и началась творческая биография Эдит Пиаф. Когда девчонке исполнилось 14, она начала жить самостоятельной жизнью, зарабатывая себе на комнату пением в различных злачных местах. Тощая, некрасивая, с вульгарно подкрашенными губами и глазами, в ярких, не видавших стирки тряпках, она смотрелась ужасно. Но голос – голос был великолепен.</a:t>
            </a:r>
          </a:p>
        </p:txBody>
      </p:sp>
    </p:spTree>
    <p:extLst>
      <p:ext uri="{BB962C8B-B14F-4D97-AF65-F5344CB8AC3E}">
        <p14:creationId xmlns:p14="http://schemas.microsoft.com/office/powerpoint/2010/main" val="376353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Эдит Пиаф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5" y="584880"/>
            <a:ext cx="5933498" cy="510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Эдит Пиаф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889" y="692728"/>
            <a:ext cx="4725184" cy="429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768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89419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Уличную певунью заметил хозяин кабаре «Жуан-</a:t>
            </a:r>
            <a:r>
              <a:rPr lang="ru-RU" sz="32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</a:t>
            </a:r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-Пен». Когда эта нескладная девочка выходила петь на сцену, замирали все. Удивительно, но в эти минуты она казалась необычайно красивой. В певицу из кабаре влюбился владелец магазина Луи Дюпон.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http://chtoby-pomnili.com/preview.php?width=max&amp;dir=474&amp;id=pf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632857"/>
            <a:ext cx="4048125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47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6364" y="547024"/>
            <a:ext cx="739832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1935 году 20-летняя певица попала в поле зрения владельца кабаре «</a:t>
            </a:r>
            <a:r>
              <a:rPr lang="ru-RU" sz="32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Жернис</a:t>
            </a:r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», которое располагалось на Елисейских Полях. Луи </a:t>
            </a:r>
            <a:r>
              <a:rPr lang="ru-RU" sz="32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Лепле</a:t>
            </a:r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сравнил эту бесценную находку с необработанным алмазом. Именно он придумал ей сценическое имя Пиаф (воробушек). «Огранка» оказалась жесткой. Будущую звезду обучали всему: работать с аккомпаниатором, со вкусом одеваться, правильно вести себя на сцене, следить за мимикой, жестикулировать.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Эдит Пиаф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1" y="1302326"/>
            <a:ext cx="4405744" cy="4170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662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0486" y="421021"/>
            <a:ext cx="6096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Вскоре новая звезда засверкала на подмостках «</a:t>
            </a:r>
            <a:r>
              <a:rPr lang="ru-RU" sz="28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Жернис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». На первых афишах её имя звучало как «Малышка Пиаф». Успех последовал неожиданно громкий.</a:t>
            </a:r>
          </a:p>
          <a:p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дебютное выступление на радио позволило ей прославиться на всю страну. Радиослушатели заваливали редакцию письмами, требуя «Малышку Пиаф».</a:t>
            </a:r>
            <a:endParaRPr lang="ru-RU" sz="28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Эдит Пиаф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286000"/>
            <a:ext cx="5472545" cy="435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51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1" y="323281"/>
            <a:ext cx="831272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Новый взлёт Пиаф случился после встречи с известным поэтом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Раймоном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Ассо. Он научил восходящую звезду всему, чему не успел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Лепле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Ассо приписывают создание «стиля Пиаф». Поэт-песенник написал специально «под неё» композиции «Париж - Средиземноморье», «Она жила на улице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Пигаль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», «Вымпел для легиона» и «Мой легионер».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Вскоре к этому тандему присоединилась композитор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Маргерит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 сотрудничества с которой родились песни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Дьявол рядом со мной» и «Гимн любви».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Ассо добился выступления Эдит Пиаф на сцене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популярного в Париже мюзик-холла «АВС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на этих подмостках приравнивалось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спусканию корабля на большую воду.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первого же выступления все парижские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газеты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написали о рождении великой французской певицы Эдит Пиаф.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6" descr="Фотография Эдит Пиаф (photo Edith Piaf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1381" y="2169940"/>
            <a:ext cx="3394363" cy="4591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19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56</TotalTime>
  <Words>731</Words>
  <Application>Microsoft Office PowerPoint</Application>
  <PresentationFormat>Произвольный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Ион</vt:lpstr>
      <vt:lpstr>Эдит Пиаф  19.12. 1915 г.-10.10. 1963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Эдит Пиаф  19 декабря 1915 г.-10 октября 1963 г.</dc:title>
  <dc:creator>Varya</dc:creator>
  <cp:lastModifiedBy>16</cp:lastModifiedBy>
  <cp:revision>9</cp:revision>
  <dcterms:created xsi:type="dcterms:W3CDTF">2017-01-10T18:45:47Z</dcterms:created>
  <dcterms:modified xsi:type="dcterms:W3CDTF">2017-03-15T08:29:17Z</dcterms:modified>
</cp:coreProperties>
</file>