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8" r:id="rId11"/>
    <p:sldId id="264" r:id="rId12"/>
    <p:sldId id="265" r:id="rId13"/>
    <p:sldId id="266" r:id="rId14"/>
    <p:sldId id="267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2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6643734" cy="1785950"/>
          </a:xfrm>
          <a:prstGeom prst="cloud">
            <a:avLst/>
          </a:prstGeo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үн болгаш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Г,г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/>
                <a:cs typeface="Times New Roman"/>
              </a:rPr>
              <a:t>ү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200" b="1" dirty="0" err="1" smtClean="0">
                <a:latin typeface="Times New Roman"/>
                <a:cs typeface="Times New Roman"/>
              </a:rPr>
              <a:t>ү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ктер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143512"/>
            <a:ext cx="4129094" cy="1357322"/>
          </a:xfrm>
          <a:prstGeom prst="cloud">
            <a:avLst/>
          </a:prstGeo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Салчак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Олзеймаа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Демир-ооловна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СОШ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с.Кок-Хаак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Каа-Хемского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усский алфавит в картинках буква Г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 rot="21285114">
            <a:off x="3078531" y="3139953"/>
            <a:ext cx="1571626" cy="1781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WindowsM1\Desktop\1класс\картинки для наглядности\Домашние животные\дага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1406" y="4643446"/>
            <a:ext cx="1421235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549275"/>
            <a:ext cx="8605838" cy="4392613"/>
            <a:chOff x="158" y="300"/>
            <a:chExt cx="5421" cy="2767"/>
          </a:xfrm>
        </p:grpSpPr>
        <p:sp>
          <p:nvSpPr>
            <p:cNvPr id="6156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547813" y="498475"/>
            <a:ext cx="3995737" cy="4421188"/>
            <a:chOff x="975" y="314"/>
            <a:chExt cx="2517" cy="2785"/>
          </a:xfrm>
        </p:grpSpPr>
        <p:sp>
          <p:nvSpPr>
            <p:cNvPr id="6152" name="Freeform 12"/>
            <p:cNvSpPr>
              <a:spLocks/>
            </p:cNvSpPr>
            <p:nvPr/>
          </p:nvSpPr>
          <p:spPr bwMode="auto">
            <a:xfrm>
              <a:off x="975" y="523"/>
              <a:ext cx="1619" cy="2576"/>
            </a:xfrm>
            <a:custGeom>
              <a:avLst/>
              <a:gdLst>
                <a:gd name="T0" fmla="*/ 0 w 1619"/>
                <a:gd name="T1" fmla="*/ 2057 h 2576"/>
                <a:gd name="T2" fmla="*/ 55 w 1619"/>
                <a:gd name="T3" fmla="*/ 2377 h 2576"/>
                <a:gd name="T4" fmla="*/ 229 w 1619"/>
                <a:gd name="T5" fmla="*/ 2515 h 2576"/>
                <a:gd name="T6" fmla="*/ 540 w 1619"/>
                <a:gd name="T7" fmla="*/ 2323 h 2576"/>
                <a:gd name="T8" fmla="*/ 1180 w 1619"/>
                <a:gd name="T9" fmla="*/ 997 h 2576"/>
                <a:gd name="T10" fmla="*/ 1619 w 1619"/>
                <a:gd name="T11" fmla="*/ 0 h 2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19"/>
                <a:gd name="T19" fmla="*/ 0 h 2576"/>
                <a:gd name="T20" fmla="*/ 1619 w 1619"/>
                <a:gd name="T21" fmla="*/ 2576 h 25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19" h="2576">
                  <a:moveTo>
                    <a:pt x="0" y="2057"/>
                  </a:moveTo>
                  <a:cubicBezTo>
                    <a:pt x="9" y="2110"/>
                    <a:pt x="17" y="2301"/>
                    <a:pt x="55" y="2377"/>
                  </a:cubicBezTo>
                  <a:cubicBezTo>
                    <a:pt x="93" y="2453"/>
                    <a:pt x="148" y="2524"/>
                    <a:pt x="229" y="2515"/>
                  </a:cubicBezTo>
                  <a:cubicBezTo>
                    <a:pt x="310" y="2506"/>
                    <a:pt x="382" y="2576"/>
                    <a:pt x="540" y="2323"/>
                  </a:cubicBezTo>
                  <a:cubicBezTo>
                    <a:pt x="698" y="2070"/>
                    <a:pt x="1000" y="1384"/>
                    <a:pt x="1180" y="997"/>
                  </a:cubicBezTo>
                  <a:cubicBezTo>
                    <a:pt x="1360" y="610"/>
                    <a:pt x="1528" y="208"/>
                    <a:pt x="1619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3" name="Freeform 13"/>
            <p:cNvSpPr>
              <a:spLocks/>
            </p:cNvSpPr>
            <p:nvPr/>
          </p:nvSpPr>
          <p:spPr bwMode="auto">
            <a:xfrm>
              <a:off x="1619" y="314"/>
              <a:ext cx="1873" cy="820"/>
            </a:xfrm>
            <a:custGeom>
              <a:avLst/>
              <a:gdLst>
                <a:gd name="T0" fmla="*/ 529 w 1873"/>
                <a:gd name="T1" fmla="*/ 721 h 820"/>
                <a:gd name="T2" fmla="*/ 209 w 1873"/>
                <a:gd name="T3" fmla="*/ 767 h 820"/>
                <a:gd name="T4" fmla="*/ 35 w 1873"/>
                <a:gd name="T5" fmla="*/ 401 h 820"/>
                <a:gd name="T6" fmla="*/ 422 w 1873"/>
                <a:gd name="T7" fmla="*/ 64 h 820"/>
                <a:gd name="T8" fmla="*/ 1873 w 1873"/>
                <a:gd name="T9" fmla="*/ 17 h 8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73"/>
                <a:gd name="T16" fmla="*/ 0 h 820"/>
                <a:gd name="T17" fmla="*/ 1873 w 1873"/>
                <a:gd name="T18" fmla="*/ 820 h 8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73" h="820">
                  <a:moveTo>
                    <a:pt x="529" y="721"/>
                  </a:moveTo>
                  <a:cubicBezTo>
                    <a:pt x="476" y="729"/>
                    <a:pt x="291" y="820"/>
                    <a:pt x="209" y="767"/>
                  </a:cubicBezTo>
                  <a:cubicBezTo>
                    <a:pt x="127" y="714"/>
                    <a:pt x="0" y="518"/>
                    <a:pt x="35" y="401"/>
                  </a:cubicBezTo>
                  <a:cubicBezTo>
                    <a:pt x="70" y="284"/>
                    <a:pt x="116" y="128"/>
                    <a:pt x="422" y="64"/>
                  </a:cubicBezTo>
                  <a:cubicBezTo>
                    <a:pt x="728" y="0"/>
                    <a:pt x="1571" y="27"/>
                    <a:pt x="1873" y="17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AutoShape 9"/>
            <p:cNvSpPr>
              <a:spLocks noChangeArrowheads="1"/>
            </p:cNvSpPr>
            <p:nvPr/>
          </p:nvSpPr>
          <p:spPr bwMode="auto">
            <a:xfrm>
              <a:off x="2556" y="474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AutoShape 10"/>
            <p:cNvSpPr>
              <a:spLocks noChangeArrowheads="1"/>
            </p:cNvSpPr>
            <p:nvPr/>
          </p:nvSpPr>
          <p:spPr bwMode="auto">
            <a:xfrm>
              <a:off x="2057" y="974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021263" y="2724150"/>
            <a:ext cx="1858962" cy="2216150"/>
            <a:chOff x="3163" y="1716"/>
            <a:chExt cx="1171" cy="1396"/>
          </a:xfrm>
        </p:grpSpPr>
        <p:sp>
          <p:nvSpPr>
            <p:cNvPr id="6150" name="Freeform 14"/>
            <p:cNvSpPr>
              <a:spLocks/>
            </p:cNvSpPr>
            <p:nvPr/>
          </p:nvSpPr>
          <p:spPr bwMode="auto">
            <a:xfrm>
              <a:off x="3163" y="1716"/>
              <a:ext cx="1171" cy="1396"/>
            </a:xfrm>
            <a:custGeom>
              <a:avLst/>
              <a:gdLst>
                <a:gd name="T0" fmla="*/ 1171 w 1171"/>
                <a:gd name="T1" fmla="*/ 899 h 1396"/>
                <a:gd name="T2" fmla="*/ 596 w 1171"/>
                <a:gd name="T3" fmla="*/ 1356 h 1396"/>
                <a:gd name="T4" fmla="*/ 394 w 1171"/>
                <a:gd name="T5" fmla="*/ 1137 h 1396"/>
                <a:gd name="T6" fmla="*/ 796 w 1171"/>
                <a:gd name="T7" fmla="*/ 195 h 1396"/>
                <a:gd name="T8" fmla="*/ 540 w 1171"/>
                <a:gd name="T9" fmla="*/ 49 h 1396"/>
                <a:gd name="T10" fmla="*/ 0 w 1171"/>
                <a:gd name="T11" fmla="*/ 487 h 13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71"/>
                <a:gd name="T19" fmla="*/ 0 h 1396"/>
                <a:gd name="T20" fmla="*/ 1171 w 1171"/>
                <a:gd name="T21" fmla="*/ 1396 h 13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71" h="1396">
                  <a:moveTo>
                    <a:pt x="1171" y="899"/>
                  </a:moveTo>
                  <a:cubicBezTo>
                    <a:pt x="1075" y="974"/>
                    <a:pt x="725" y="1316"/>
                    <a:pt x="596" y="1356"/>
                  </a:cubicBezTo>
                  <a:cubicBezTo>
                    <a:pt x="467" y="1396"/>
                    <a:pt x="361" y="1330"/>
                    <a:pt x="394" y="1137"/>
                  </a:cubicBezTo>
                  <a:cubicBezTo>
                    <a:pt x="427" y="944"/>
                    <a:pt x="772" y="376"/>
                    <a:pt x="796" y="195"/>
                  </a:cubicBezTo>
                  <a:cubicBezTo>
                    <a:pt x="820" y="14"/>
                    <a:pt x="673" y="0"/>
                    <a:pt x="540" y="49"/>
                  </a:cubicBezTo>
                  <a:cubicBezTo>
                    <a:pt x="407" y="98"/>
                    <a:pt x="112" y="396"/>
                    <a:pt x="0" y="487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AutoShape 11"/>
            <p:cNvSpPr>
              <a:spLocks noChangeArrowheads="1"/>
            </p:cNvSpPr>
            <p:nvPr/>
          </p:nvSpPr>
          <p:spPr bwMode="auto">
            <a:xfrm>
              <a:off x="3163" y="2114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38" name="AutoShape 18"/>
          <p:cNvSpPr>
            <a:spLocks noChangeArrowheads="1"/>
          </p:cNvSpPr>
          <p:nvPr/>
        </p:nvSpPr>
        <p:spPr bwMode="auto">
          <a:xfrm rot="-8724836">
            <a:off x="4057650" y="896938"/>
            <a:ext cx="649288" cy="144462"/>
          </a:xfrm>
          <a:prstGeom prst="homePlate">
            <a:avLst>
              <a:gd name="adj" fmla="val 112363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C -0.02917 0.08357 -0.13542 0.40556 -0.175 0.50139 C -0.21459 0.59723 -0.22205 0.56991 -0.2375 0.57524 C -0.25295 0.58056 -0.26042 0.55139 -0.26806 0.53287 C -0.2757 0.51436 -0.28021 0.47871 -0.28334 0.4643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38 0.12824 C -0.09723 0.13542 -0.11007 0.14283 -0.12188 0.13565 C -0.13368 0.12848 -0.15035 0.10579 -0.15521 0.08565 C -0.16007 0.06551 -0.15938 0.03311 -0.15104 0.01528 C -0.14271 -0.00254 -0.15729 -0.01551 -0.10521 -0.02176 C -0.05313 -0.02801 0.10573 -0.02245 0.16111 -0.02268 " pathEditMode="relative" rAng="0" ptsTypes="aaaaaa">
                                      <p:cBhvr>
                                        <p:cTn id="9" dur="5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-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965 0.39977 C 0.12951 0.36528 0.15937 0.33102 0.18021 0.31459 C 0.20104 0.29815 0.2151 0.29584 0.22465 0.30162 C 0.2342 0.30741 0.24705 0.3044 0.23715 0.34977 C 0.22725 0.39514 0.17118 0.53079 0.16493 0.57385 C 0.15868 0.6169 0.17899 0.61922 0.19965 0.60903 C 0.22031 0.59885 0.27274 0.52871 0.28854 0.51274 " pathEditMode="relative" rAng="0" ptsTypes="aaaaaaA">
                                      <p:cBhvr>
                                        <p:cTn id="12" dur="5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8" grpId="0" animBg="1"/>
      <p:bldP spid="5138" grpId="1" animBg="1"/>
      <p:bldP spid="5138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3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85918" y="2214554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571480"/>
            <a:ext cx="6858016" cy="2214578"/>
          </a:xfrm>
          <a:prstGeom prst="cloud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6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Физминутка</a:t>
            </a:r>
            <a:endParaRPr kumimoji="0" lang="ru-RU" sz="36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3"/>
            <a:ext cx="9144000" cy="6862283"/>
          </a:xfrm>
          <a:prstGeom prst="rect">
            <a:avLst/>
          </a:prstGeom>
          <a:noFill/>
        </p:spPr>
      </p:pic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843868" y="1481138"/>
            <a:ext cx="345626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28596" y="571480"/>
            <a:ext cx="5929354" cy="1428760"/>
          </a:xfrm>
          <a:prstGeom prst="cloud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Чурук-биле</a:t>
            </a: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ажыл</a:t>
            </a:r>
            <a:endParaRPr kumimoji="0" lang="ru-RU" sz="32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2071678"/>
            <a:ext cx="2928926" cy="4786322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</a:t>
            </a:r>
            <a:r>
              <a:rPr kumimoji="0" lang="ru-RU" sz="5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Чурукта</a:t>
            </a: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5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кымнарны</a:t>
            </a: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5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көрүп </a:t>
            </a: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тур </a:t>
            </a:r>
            <a:r>
              <a:rPr kumimoji="0" lang="ru-RU" sz="5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силер</a:t>
            </a: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100" dirty="0" smtClean="0">
                <a:latin typeface="Times New Roman" pitchFamily="18" charset="0"/>
                <a:ea typeface="+mj-ea"/>
                <a:cs typeface="Times New Roman" pitchFamily="18" charset="0"/>
              </a:rPr>
              <a:t>*</a:t>
            </a:r>
            <a:r>
              <a:rPr lang="ru-RU" sz="51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Оолдарга</a:t>
            </a:r>
            <a:r>
              <a:rPr lang="ru-RU" sz="51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51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аттардан</a:t>
            </a:r>
            <a:r>
              <a:rPr lang="ru-RU" sz="51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51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бериӊер.</a:t>
            </a:r>
            <a:endParaRPr lang="ru-RU" sz="51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*</a:t>
            </a:r>
            <a:r>
              <a:rPr kumimoji="0" lang="ru-RU" sz="5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Оолдар</a:t>
            </a: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5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агаарлап</a:t>
            </a: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5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чорааш</a:t>
            </a: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5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чуну</a:t>
            </a: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5100" dirty="0" err="1" smtClean="0">
                <a:latin typeface="Times New Roman" pitchFamily="18" charset="0"/>
                <a:cs typeface="Times New Roman" pitchFamily="18" charset="0"/>
              </a:rPr>
              <a:t>көрүп</a:t>
            </a: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5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каан-дыр</a:t>
            </a:r>
            <a:r>
              <a:rPr kumimoji="0" lang="ru-RU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1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*Өрге деп</a:t>
            </a:r>
            <a:r>
              <a:rPr lang="ru-RU" sz="51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51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амытанны</a:t>
            </a:r>
            <a:r>
              <a:rPr lang="ru-RU" sz="51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51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кым</a:t>
            </a:r>
            <a:r>
              <a:rPr lang="ru-RU" sz="51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51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көргенил?</a:t>
            </a:r>
            <a:endParaRPr kumimoji="0" lang="ru-RU" sz="5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3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57158" y="2143116"/>
            <a:ext cx="8286808" cy="45005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Делгер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биле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Долгар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агаарлаар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дээш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чораан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Агаар-лаан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уруглар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дагаа-ларны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сонуур-гаан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Бичии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дагаа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оолдары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сарыг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болган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Олар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улуг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дагааларны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effectLst/>
                <a:latin typeface="Times New Roman" pitchFamily="18" charset="0"/>
                <a:cs typeface="Times New Roman" pitchFamily="18" charset="0"/>
              </a:rPr>
              <a:t>эдерер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571480"/>
            <a:ext cx="5929354" cy="1428760"/>
          </a:xfrm>
          <a:prstGeom prst="cloud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ө</a:t>
            </a: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</a:t>
            </a: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ү</a:t>
            </a: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глел-биле ажыл</a:t>
            </a:r>
            <a:endParaRPr kumimoji="0" lang="ru-RU" sz="32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indowsM1\Desktop\1класс\картинки для наглядности\чуруктар\лагерь оформление\буквы\v lesu mini.png"/>
          <p:cNvPicPr>
            <a:picLocks noChangeAspect="1" noChangeArrowheads="1"/>
          </p:cNvPicPr>
          <p:nvPr/>
        </p:nvPicPr>
        <p:blipFill>
          <a:blip r:embed="rId2"/>
          <a:srcRect l="65596" t="38000" r="13138" b="36000"/>
          <a:stretch>
            <a:fillRect/>
          </a:stretch>
        </p:blipFill>
        <p:spPr bwMode="auto">
          <a:xfrm>
            <a:off x="4000496" y="4786322"/>
            <a:ext cx="1285884" cy="1114433"/>
          </a:xfrm>
          <a:prstGeom prst="rect">
            <a:avLst/>
          </a:prstGeom>
          <a:noFill/>
        </p:spPr>
      </p:pic>
      <p:pic>
        <p:nvPicPr>
          <p:cNvPr id="4099" name="Picture 3" descr="C:\Users\WindowsM1\Desktop\1класс\картинки для наглядности\чуруктар\лагерь оформление\10.3.jpg"/>
          <p:cNvPicPr>
            <a:picLocks noChangeAspect="1" noChangeArrowheads="1"/>
          </p:cNvPicPr>
          <p:nvPr/>
        </p:nvPicPr>
        <p:blipFill>
          <a:blip r:embed="rId3"/>
          <a:srcRect l="68779" t="42316" r="17136" b="10041"/>
          <a:stretch>
            <a:fillRect/>
          </a:stretch>
        </p:blipFill>
        <p:spPr bwMode="auto">
          <a:xfrm flipH="1">
            <a:off x="642910" y="3071810"/>
            <a:ext cx="1643074" cy="2214578"/>
          </a:xfrm>
          <a:prstGeom prst="rect">
            <a:avLst/>
          </a:prstGeom>
          <a:noFill/>
        </p:spPr>
      </p:pic>
      <p:pic>
        <p:nvPicPr>
          <p:cNvPr id="4101" name="Picture 5" descr="C:\Users\WindowsM1\Desktop\1класс\картинки для наглядности\чуруктар\8 марта открытки\адыг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928934"/>
            <a:ext cx="2000264" cy="2305050"/>
          </a:xfrm>
          <a:prstGeom prst="rect">
            <a:avLst/>
          </a:prstGeom>
          <a:noFill/>
        </p:spPr>
      </p:pic>
      <p:pic>
        <p:nvPicPr>
          <p:cNvPr id="7" name="Содержимое 3"/>
          <p:cNvPicPr>
            <a:picLocks noGrp="1"/>
          </p:cNvPicPr>
          <p:nvPr>
            <p:ph idx="1"/>
          </p:nvPr>
        </p:nvPicPr>
        <p:blipFill>
          <a:blip r:embed="rId5"/>
          <a:srcRect l="45545" r="5941" b="82143"/>
          <a:stretch>
            <a:fillRect/>
          </a:stretch>
        </p:blipFill>
        <p:spPr bwMode="auto">
          <a:xfrm>
            <a:off x="4857752" y="1214422"/>
            <a:ext cx="350046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29058" y="6072206"/>
          <a:ext cx="14287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"/>
                <a:gridCol w="285752"/>
                <a:gridCol w="285752"/>
                <a:gridCol w="285752"/>
                <a:gridCol w="285752"/>
              </a:tblGrid>
              <a:tr h="24605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ө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ө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ү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14348" y="5500702"/>
          <a:ext cx="154780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951"/>
                <a:gridCol w="386951"/>
                <a:gridCol w="386951"/>
                <a:gridCol w="386951"/>
              </a:tblGrid>
              <a:tr h="31748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858016" y="5429264"/>
          <a:ext cx="154780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951"/>
                <a:gridCol w="386951"/>
                <a:gridCol w="386951"/>
                <a:gridCol w="386951"/>
              </a:tblGrid>
              <a:tr h="31748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2" name="Рисунок 11" descr="Русский алфавит в картинках буква Г"/>
          <p:cNvPicPr/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 rot="21285114">
            <a:off x="3864349" y="2568450"/>
            <a:ext cx="1571626" cy="17811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Заголовок 1"/>
          <p:cNvSpPr txBox="1">
            <a:spLocks/>
          </p:cNvSpPr>
          <p:nvPr/>
        </p:nvSpPr>
        <p:spPr>
          <a:xfrm rot="20823671">
            <a:off x="84683" y="645684"/>
            <a:ext cx="5929354" cy="1428760"/>
          </a:xfrm>
          <a:prstGeom prst="cloud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Оюн</a:t>
            </a: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Үжүктү тып</a:t>
            </a: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»</a:t>
            </a:r>
            <a:endParaRPr kumimoji="0" lang="ru-RU" sz="32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3"/>
            <a:ext cx="9144000" cy="6862283"/>
          </a:xfrm>
          <a:prstGeom prst="rect">
            <a:avLst/>
          </a:prstGeom>
          <a:noFill/>
        </p:spPr>
      </p:pic>
      <p:sp>
        <p:nvSpPr>
          <p:cNvPr id="5" name="Крест 4"/>
          <p:cNvSpPr/>
          <p:nvPr/>
        </p:nvSpPr>
        <p:spPr>
          <a:xfrm>
            <a:off x="500034" y="2214554"/>
            <a:ext cx="1785950" cy="1785950"/>
          </a:xfrm>
          <a:prstGeom prst="pl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2357430"/>
            <a:ext cx="1428760" cy="1569660"/>
          </a:xfrm>
          <a:prstGeom prst="rect">
            <a:avLst/>
          </a:prstGeom>
          <a:solidFill>
            <a:srgbClr val="FF0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3"/>
            <a:ext cx="9144000" cy="6862283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 rot="20521615">
            <a:off x="376076" y="599601"/>
            <a:ext cx="5929354" cy="3317428"/>
          </a:xfrm>
          <a:prstGeom prst="cloud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Улуу-биле</a:t>
            </a: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2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четтирдим</a:t>
            </a: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  <a:endParaRPr kumimoji="0" lang="ru-RU" sz="32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3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5720" y="2928934"/>
            <a:ext cx="5929354" cy="1071570"/>
          </a:xfrm>
        </p:spPr>
        <p:txBody>
          <a:bodyPr>
            <a:normAutofit/>
          </a:bodyPr>
          <a:lstStyle/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82" y="785794"/>
            <a:ext cx="6643734" cy="1785950"/>
          </a:xfrm>
          <a:prstGeom prst="cloud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Чуну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билип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алыр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бис?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3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4282" y="571480"/>
            <a:ext cx="6643734" cy="1785950"/>
          </a:xfrm>
          <a:prstGeom prst="cloud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Катаптаашкын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Содержимое 3"/>
          <p:cNvPicPr>
            <a:picLocks noGrp="1"/>
          </p:cNvPicPr>
          <p:nvPr>
            <p:ph idx="1"/>
          </p:nvPr>
        </p:nvPicPr>
        <p:blipFill>
          <a:blip r:embed="rId3"/>
          <a:srcRect l="7595" t="78725" r="24051"/>
          <a:stretch>
            <a:fillRect/>
          </a:stretch>
        </p:blipFill>
        <p:spPr bwMode="auto">
          <a:xfrm>
            <a:off x="857224" y="2571744"/>
            <a:ext cx="4357718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3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71604" y="528638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282" y="571480"/>
            <a:ext cx="6643734" cy="1785950"/>
          </a:xfrm>
          <a:prstGeom prst="cloud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Чаа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тема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C:\Users\WindowsM1\Desktop\1класс\картинки для наглядности\Домашние животные\дага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643173" y="2418655"/>
            <a:ext cx="1928826" cy="1939039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3108" y="4857760"/>
          <a:ext cx="30718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67"/>
                <a:gridCol w="614367"/>
                <a:gridCol w="614367"/>
                <a:gridCol w="614367"/>
                <a:gridCol w="61436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3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4282" y="571480"/>
            <a:ext cx="6643734" cy="1785950"/>
          </a:xfrm>
          <a:prstGeom prst="cloud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Чаа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тема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C:\Users\WindowsM1\Desktop\1класс\картинки для наглядности\Домашние животные\дага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071670" y="2357430"/>
            <a:ext cx="2571767" cy="2585384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728" y="4857760"/>
          <a:ext cx="3786215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243"/>
                <a:gridCol w="757243"/>
                <a:gridCol w="757243"/>
                <a:gridCol w="757243"/>
                <a:gridCol w="75724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6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6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3"/>
          </a:xfrm>
          <a:prstGeom prst="rect">
            <a:avLst/>
          </a:prstGeom>
          <a:noFill/>
        </p:spPr>
      </p:pic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/>
          <a:srcRect l="6931" t="1190" r="58416" b="85714"/>
          <a:stretch>
            <a:fillRect/>
          </a:stretch>
        </p:blipFill>
        <p:spPr bwMode="auto">
          <a:xfrm>
            <a:off x="428596" y="1285860"/>
            <a:ext cx="535785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57158" y="5000636"/>
            <a:ext cx="8229600" cy="1143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785794"/>
            <a:ext cx="785818" cy="571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785794"/>
            <a:ext cx="785818" cy="5715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785794"/>
            <a:ext cx="785818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785794"/>
            <a:ext cx="785818" cy="571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785794"/>
            <a:ext cx="785818" cy="571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785794"/>
            <a:ext cx="785818" cy="5715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ө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2643182"/>
            <a:ext cx="785818" cy="571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2643182"/>
            <a:ext cx="857256" cy="5715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гии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868" y="2643182"/>
            <a:ext cx="785818" cy="57150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гээ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00298" y="2643182"/>
            <a:ext cx="785818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гоо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43438" y="2643182"/>
            <a:ext cx="785818" cy="5715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гуу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15008" y="2643182"/>
            <a:ext cx="785818" cy="57150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өө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500034" y="1500174"/>
            <a:ext cx="484632" cy="978408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1571604" y="1571612"/>
            <a:ext cx="484632" cy="978408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2643174" y="1571612"/>
            <a:ext cx="484632" cy="978408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3714744" y="1571612"/>
            <a:ext cx="484632" cy="978408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786314" y="1571612"/>
            <a:ext cx="484632" cy="978408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5857884" y="1571612"/>
            <a:ext cx="484632" cy="978408"/>
          </a:xfrm>
          <a:prstGeom prst="down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71472" y="500063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WindowsM1\Desktop\1класс\картинки для наглядности\Фоны к презентациям\img36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494"/>
            <a:ext cx="9144000" cy="6862493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85786" y="1285860"/>
            <a:ext cx="3214710" cy="178595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err="1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дыг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- </a:t>
            </a:r>
            <a:r>
              <a:rPr lang="ru-RU" sz="4400" b="1" dirty="0" err="1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ө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рге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арга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-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арыг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00628" y="1357298"/>
            <a:ext cx="3429024" cy="192882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err="1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даг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– </a:t>
            </a:r>
            <a:r>
              <a:rPr lang="ru-RU" sz="4400" b="1" dirty="0" err="1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баг</a:t>
            </a:r>
            <a:endParaRPr lang="ru-RU" sz="4400" b="1" dirty="0" smtClean="0">
              <a:solidFill>
                <a:srgbClr val="00B05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err="1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сырга</a:t>
            </a:r>
            <a:r>
              <a:rPr lang="ru-RU" sz="4100" b="1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- </a:t>
            </a:r>
            <a:r>
              <a:rPr kumimoji="0" lang="ru-RU" sz="4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серге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071802" y="3929066"/>
            <a:ext cx="3429024" cy="178595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гаар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-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дугаар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err="1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агаа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-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чугаа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indowsM1\Desktop\1класс\картинки для наглядности\Фоны к презентациям\img4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3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571480"/>
            <a:ext cx="6858016" cy="2214578"/>
          </a:xfrm>
          <a:prstGeom prst="cloud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6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 </a:t>
            </a:r>
            <a:r>
              <a:rPr kumimoji="0" lang="ru-RU" sz="36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деп</a:t>
            </a:r>
            <a:r>
              <a:rPr kumimoji="0" lang="ru-RU" sz="36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ү</a:t>
            </a:r>
            <a:r>
              <a:rPr kumimoji="0" lang="ru-RU" sz="36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ж</a:t>
            </a:r>
            <a:r>
              <a:rPr lang="ru-RU" sz="3600" b="1" dirty="0" err="1" smtClean="0">
                <a:latin typeface="Times New Roman"/>
                <a:ea typeface="+mj-ea"/>
                <a:cs typeface="Times New Roman"/>
              </a:rPr>
              <a:t>ү</a:t>
            </a:r>
            <a:r>
              <a:rPr kumimoji="0" lang="ru-RU" sz="36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кт</a:t>
            </a:r>
            <a:r>
              <a:rPr kumimoji="0" lang="ru-RU" sz="36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ү </a:t>
            </a:r>
            <a:r>
              <a:rPr kumimoji="0" lang="ru-RU" sz="3600" b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бижиири</a:t>
            </a:r>
            <a:endParaRPr kumimoji="0" lang="ru-RU" sz="36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4" name="Picture 2" descr="C:\Users\WindowsM1\Desktop\1класс\картинки для наглядности\чуруктар\школьная тема\2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481352"/>
            <a:ext cx="2652718" cy="3681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</TotalTime>
  <Words>141</Words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Г деп үн болгаш Г,г деп үжүктер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Делгер биле Долгар агаарлаар дээш чораан. Агаар-лаан уруглар дагаа-ларны сонуур-гаан. Бичии дагаа оолдары сарыг болган. Олар улуг дагааларны эдерер.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 деп үн болгаш Г,г деп үжүктер</dc:title>
  <dc:creator>WindowsM1</dc:creator>
  <cp:lastModifiedBy>WindowsM1</cp:lastModifiedBy>
  <cp:revision>14</cp:revision>
  <dcterms:created xsi:type="dcterms:W3CDTF">2016-12-02T13:57:09Z</dcterms:created>
  <dcterms:modified xsi:type="dcterms:W3CDTF">2016-12-03T15:47:40Z</dcterms:modified>
</cp:coreProperties>
</file>