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и\преддипломка\__20130222_1383060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54" y="-55290"/>
            <a:ext cx="9261228" cy="691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640960" cy="6858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Где растет морковь?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На грядках.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Буквы пишут где? 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В тетрадках.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Чистим что мы?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Чистим зубки.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-Надеваем в холод?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Шубки.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Любим все?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Снежки, салазки.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-А читаем часто? </a:t>
            </a:r>
          </a:p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- Сказки.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10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Vesnyshka</dc:creator>
  <cp:lastModifiedBy>Vesnyshka</cp:lastModifiedBy>
  <cp:revision>2</cp:revision>
  <dcterms:created xsi:type="dcterms:W3CDTF">2017-03-09T18:28:04Z</dcterms:created>
  <dcterms:modified xsi:type="dcterms:W3CDTF">2017-05-17T12:19:00Z</dcterms:modified>
</cp:coreProperties>
</file>