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27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178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9100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258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9515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392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122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816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77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39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32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13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93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021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87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34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B44BB-71E9-4652-8878-9688DA33B01E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7FCC87D-CF81-4865-B07D-45EFAD3D3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78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Образовательно развивающая среда в начальной школе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98090" y="4777379"/>
            <a:ext cx="3398292" cy="1126283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Фахрутдинова Нелля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45 группы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052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6749" t="20709" r="15665" b="19216"/>
          <a:stretch/>
        </p:blipFill>
        <p:spPr>
          <a:xfrm>
            <a:off x="1583141" y="1"/>
            <a:ext cx="106088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545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5909" t="23274" r="15981" b="18330"/>
          <a:stretch/>
        </p:blipFill>
        <p:spPr>
          <a:xfrm>
            <a:off x="1583140" y="624110"/>
            <a:ext cx="10608860" cy="599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319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7028" t="20475" r="16084" b="15718"/>
          <a:stretch/>
        </p:blipFill>
        <p:spPr>
          <a:xfrm>
            <a:off x="2589212" y="1"/>
            <a:ext cx="9602788" cy="665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12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9476" t="20476" r="17553" b="16414"/>
          <a:stretch/>
        </p:blipFill>
        <p:spPr>
          <a:xfrm>
            <a:off x="2452438" y="163773"/>
            <a:ext cx="9188948" cy="615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528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7973" t="27939" r="21224" b="14785"/>
          <a:stretch/>
        </p:blipFill>
        <p:spPr>
          <a:xfrm>
            <a:off x="2329905" y="64560"/>
            <a:ext cx="8929498" cy="655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754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9380" t="24756" r="23601" b="16604"/>
          <a:stretch/>
        </p:blipFill>
        <p:spPr>
          <a:xfrm>
            <a:off x="2589212" y="130372"/>
            <a:ext cx="8979108" cy="652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18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6717" t="21595" r="20806" b="15158"/>
          <a:stretch/>
        </p:blipFill>
        <p:spPr>
          <a:xfrm>
            <a:off x="2493677" y="327546"/>
            <a:ext cx="9602788" cy="618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57552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13</Words>
  <Application>Microsoft Office PowerPoint</Application>
  <PresentationFormat>Широкоэкранный</PresentationFormat>
  <Paragraphs>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Образовательно развивающая среда в начальной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Образовательно развивающая среда в начальной школе</dc:title>
  <dc:creator>Нелля</dc:creator>
  <cp:lastModifiedBy>Нелля</cp:lastModifiedBy>
  <cp:revision>2</cp:revision>
  <dcterms:created xsi:type="dcterms:W3CDTF">2017-05-16T10:38:45Z</dcterms:created>
  <dcterms:modified xsi:type="dcterms:W3CDTF">2017-05-16T10:53:01Z</dcterms:modified>
</cp:coreProperties>
</file>