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64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9FAF0"/>
    <a:srgbClr val="480000"/>
    <a:srgbClr val="0000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87EBC-3A92-4928-8B92-01D575D4745B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699D5-05F0-4F6B-9274-D7637552BB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6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C29CA-1283-4590-8B48-EA012042F87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0AD8B-3646-426D-AF47-F36480037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.imgur.com/UOGg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0"/>
            <a:ext cx="10515565" cy="70009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57224" y="928670"/>
            <a:ext cx="7715304" cy="192882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softEdge rad="6350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00108"/>
            <a:ext cx="7772400" cy="1785950"/>
          </a:xfrm>
        </p:spPr>
        <p:txBody>
          <a:bodyPr/>
          <a:lstStyle/>
          <a:p>
            <a:r>
              <a:rPr lang="ru-RU" b="1" i="1" dirty="0" smtClean="0">
                <a:ln w="18415" cmpd="sng">
                  <a:solidFill>
                    <a:schemeClr val="bg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же вы устроены, господин </a:t>
            </a:r>
            <a:r>
              <a:rPr lang="ru-RU" b="1" i="1" dirty="0">
                <a:ln w="18415" cmpd="sng">
                  <a:solidFill>
                    <a:schemeClr val="bg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b="1" i="1" dirty="0" smtClean="0">
                <a:ln w="18415" cmpd="sng">
                  <a:solidFill>
                    <a:schemeClr val="bg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ело?</a:t>
            </a:r>
            <a:endParaRPr lang="ru-RU" b="1" i="1" dirty="0">
              <a:ln w="18415" cmpd="sng">
                <a:solidFill>
                  <a:schemeClr val="bg1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28728" y="3500438"/>
            <a:ext cx="6572296" cy="1571636"/>
          </a:xfrm>
          <a:prstGeom prst="ellipse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643314"/>
            <a:ext cx="6400800" cy="1752600"/>
          </a:xfrm>
        </p:spPr>
        <p:txBody>
          <a:bodyPr/>
          <a:lstStyle/>
          <a:p>
            <a:r>
              <a:rPr lang="ru-RU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Совместный проект по</a:t>
            </a:r>
          </a:p>
          <a:p>
            <a:r>
              <a:rPr lang="ru-RU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биологии и литературе.</a:t>
            </a:r>
            <a:endParaRPr lang="ru-RU" b="1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3555"/>
            <a:ext cx="9215404" cy="6911555"/>
          </a:xfrm>
        </p:spPr>
      </p:pic>
      <p:sp>
        <p:nvSpPr>
          <p:cNvPr id="6" name="Прямоугольник 5"/>
          <p:cNvSpPr/>
          <p:nvPr/>
        </p:nvSpPr>
        <p:spPr>
          <a:xfrm>
            <a:off x="1785918" y="0"/>
            <a:ext cx="5572164" cy="12858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lumMod val="75000"/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31550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Композиция человека</a:t>
            </a:r>
            <a:endParaRPr lang="ru-RU" b="1" i="1" dirty="0">
              <a:ln w="31550" cmpd="sng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14612" y="2071678"/>
            <a:ext cx="4071966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14612" y="3929066"/>
            <a:ext cx="414340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42844" y="1428736"/>
            <a:ext cx="1714512" cy="1785950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72330" y="2143116"/>
            <a:ext cx="2143140" cy="1857388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4357694"/>
            <a:ext cx="1571636" cy="1714512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2844" y="1500174"/>
            <a:ext cx="1714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Верхняя часть:</a:t>
            </a:r>
          </a:p>
          <a:p>
            <a:pPr algn="ctr"/>
            <a:r>
              <a:rPr lang="ru-RU" sz="3200" b="1" i="1" dirty="0"/>
              <a:t>г</a:t>
            </a:r>
            <a:r>
              <a:rPr lang="ru-RU" sz="3200" b="1" i="1" dirty="0" smtClean="0"/>
              <a:t>олова </a:t>
            </a:r>
            <a:endParaRPr lang="ru-RU" sz="32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000892" y="2143116"/>
            <a:ext cx="22860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Средняя часть:</a:t>
            </a:r>
          </a:p>
          <a:p>
            <a:pPr algn="ctr"/>
            <a:r>
              <a:rPr lang="ru-RU" sz="2800" b="1" i="1" dirty="0"/>
              <a:t>п</a:t>
            </a:r>
            <a:r>
              <a:rPr lang="ru-RU" sz="2800" b="1" i="1" dirty="0" smtClean="0"/>
              <a:t>лечи, грудь, руки, живот</a:t>
            </a:r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14282" y="4429132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Нижняя часть:</a:t>
            </a:r>
          </a:p>
          <a:p>
            <a:pPr algn="ctr"/>
            <a:r>
              <a:rPr lang="ru-RU" sz="3200" b="1" i="1" dirty="0" smtClean="0"/>
              <a:t>ноги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4478" y="0"/>
            <a:ext cx="11201440" cy="70009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071802" y="214290"/>
            <a:ext cx="2786082" cy="10001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Руки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 descr="пр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5860"/>
            <a:ext cx="7658100" cy="3324225"/>
          </a:xfrm>
          <a:prstGeom prst="rect">
            <a:avLst/>
          </a:prstGeom>
        </p:spPr>
      </p:pic>
      <p:pic>
        <p:nvPicPr>
          <p:cNvPr id="9" name="Рисунок 8" descr="п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2878173"/>
            <a:ext cx="3917642" cy="3979827"/>
          </a:xfrm>
          <a:prstGeom prst="rect">
            <a:avLst/>
          </a:prstGeom>
        </p:spPr>
      </p:pic>
      <p:pic>
        <p:nvPicPr>
          <p:cNvPr id="10" name="Содержимое 9" descr="пр.jpeg"/>
          <p:cNvPicPr>
            <a:picLocks noGrp="1" noChangeAspect="1"/>
          </p:cNvPicPr>
          <p:nvPr>
            <p:ph idx="1"/>
          </p:nvPr>
        </p:nvPicPr>
        <p:blipFill>
          <a:blip r:embed="rId5"/>
          <a:srcRect l="7031" t="4375" r="8593" b="3749"/>
          <a:stretch>
            <a:fillRect/>
          </a:stretch>
        </p:blipFill>
        <p:spPr>
          <a:xfrm>
            <a:off x="214282" y="3357538"/>
            <a:ext cx="5143536" cy="35004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Ноги</a:t>
            </a:r>
            <a:endParaRPr lang="ru-RU" dirty="0"/>
          </a:p>
        </p:txBody>
      </p:sp>
      <p:pic>
        <p:nvPicPr>
          <p:cNvPr id="4" name="Содержимое 3" descr="пр.jpeg"/>
          <p:cNvPicPr>
            <a:picLocks noGrp="1" noChangeAspect="1"/>
          </p:cNvPicPr>
          <p:nvPr>
            <p:ph idx="1"/>
          </p:nvPr>
        </p:nvPicPr>
        <p:blipFill>
          <a:blip r:embed="rId2"/>
          <a:srcRect l="37192" t="52475" r="18644"/>
          <a:stretch>
            <a:fillRect/>
          </a:stretch>
        </p:blipFill>
        <p:spPr>
          <a:xfrm>
            <a:off x="285720" y="1071546"/>
            <a:ext cx="4071966" cy="2911453"/>
          </a:xfrm>
        </p:spPr>
      </p:pic>
      <p:pic>
        <p:nvPicPr>
          <p:cNvPr id="6" name="Рисунок 5" descr="пр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357298"/>
            <a:ext cx="4572000" cy="4962525"/>
          </a:xfrm>
          <a:prstGeom prst="rect">
            <a:avLst/>
          </a:prstGeom>
        </p:spPr>
      </p:pic>
      <p:pic>
        <p:nvPicPr>
          <p:cNvPr id="7" name="Рисунок 6" descr="пр.jpeg"/>
          <p:cNvPicPr>
            <a:picLocks noChangeAspect="1"/>
          </p:cNvPicPr>
          <p:nvPr/>
        </p:nvPicPr>
        <p:blipFill>
          <a:blip r:embed="rId4"/>
          <a:srcRect l="41250"/>
          <a:stretch>
            <a:fillRect/>
          </a:stretch>
        </p:blipFill>
        <p:spPr>
          <a:xfrm>
            <a:off x="1714480" y="2857496"/>
            <a:ext cx="3408059" cy="38576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580</TotalTime>
  <Words>38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Как же вы устроены, господин Тело?</vt:lpstr>
      <vt:lpstr>Композиция человека</vt:lpstr>
      <vt:lpstr>Руки</vt:lpstr>
      <vt:lpstr>Ноги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же вы устроены, господин Тело?»</dc:title>
  <dc:creator>Алексей</dc:creator>
  <cp:lastModifiedBy>Татьяна</cp:lastModifiedBy>
  <cp:revision>66</cp:revision>
  <dcterms:created xsi:type="dcterms:W3CDTF">2014-03-17T12:25:23Z</dcterms:created>
  <dcterms:modified xsi:type="dcterms:W3CDTF">2017-05-17T18:41:07Z</dcterms:modified>
</cp:coreProperties>
</file>