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B6E9B-79E8-4FD5-9D7E-FC7EBBAE1A8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6DA5F-7D05-4065-83B4-289807996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Окраска  волос красителями 2-й  группы.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886200"/>
            <a:ext cx="6192688" cy="175260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/>
              <a:t>Из опыта работы</a:t>
            </a:r>
          </a:p>
          <a:p>
            <a:pPr algn="r"/>
            <a:r>
              <a:rPr lang="ru-RU" dirty="0" smtClean="0"/>
              <a:t>Мастер  производственного  обучения </a:t>
            </a:r>
          </a:p>
          <a:p>
            <a:pPr algn="r"/>
            <a:r>
              <a:rPr lang="ru-RU" dirty="0" smtClean="0"/>
              <a:t> </a:t>
            </a:r>
            <a:r>
              <a:rPr lang="ru-RU" sz="4400" dirty="0" smtClean="0"/>
              <a:t>А. А. </a:t>
            </a:r>
            <a:r>
              <a:rPr lang="ru-RU" sz="4400" dirty="0" err="1" smtClean="0"/>
              <a:t>Шишкунова</a:t>
            </a:r>
            <a:r>
              <a:rPr lang="ru-RU" sz="4400" dirty="0" smtClean="0"/>
              <a:t>.</a:t>
            </a:r>
            <a:r>
              <a:rPr lang="ru-RU" dirty="0" smtClean="0"/>
              <a:t> </a:t>
            </a:r>
          </a:p>
          <a:p>
            <a:pPr algn="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0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Государственное бюджетное профессиональное  образовательное учреждение</a:t>
            </a:r>
          </a:p>
          <a:p>
            <a:pPr algn="ctr"/>
            <a:r>
              <a:rPr lang="ru-RU" dirty="0" smtClean="0"/>
              <a:t>Краснодарского края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Курганинский</a:t>
            </a:r>
            <a:r>
              <a:rPr lang="ru-RU" dirty="0" smtClean="0"/>
              <a:t> аграрно-технологический техникум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5949280"/>
            <a:ext cx="780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2016г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272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Впишите пропущенное значение концентрации окислителя </a:t>
            </a:r>
            <a:r>
              <a:rPr lang="ru-RU" sz="2800" i="1" dirty="0" smtClean="0"/>
              <a:t>(по карте цвета </a:t>
            </a:r>
            <a:r>
              <a:rPr lang="ru-RU" sz="2800" i="1" dirty="0" err="1" smtClean="0"/>
              <a:t>Koleston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Perfekt</a:t>
            </a:r>
            <a:r>
              <a:rPr lang="ru-RU" sz="2800" i="1" dirty="0" smtClean="0"/>
              <a:t> фирмы </a:t>
            </a:r>
            <a:r>
              <a:rPr lang="ru-RU" sz="2800" i="1" dirty="0" err="1" smtClean="0"/>
              <a:t>Wella</a:t>
            </a:r>
            <a:r>
              <a:rPr lang="ru-RU" sz="2800" i="1" dirty="0" smtClean="0"/>
              <a:t>).</a:t>
            </a:r>
            <a:endParaRPr lang="ru-RU" sz="2800" i="1" dirty="0"/>
          </a:p>
          <a:p>
            <a:r>
              <a:rPr lang="ru-RU" sz="2800" dirty="0" smtClean="0"/>
              <a:t>Дано</a:t>
            </a:r>
            <a:r>
              <a:rPr lang="ru-RU" sz="2800" dirty="0"/>
              <a:t>: 3/0 → 4/5 </a:t>
            </a:r>
            <a:r>
              <a:rPr lang="ru-RU" sz="2800" dirty="0" smtClean="0"/>
              <a:t>   Решение</a:t>
            </a:r>
            <a:r>
              <a:rPr lang="ru-RU" sz="2800" dirty="0"/>
              <a:t>:  4/5 +    % </a:t>
            </a:r>
            <a:r>
              <a:rPr lang="ru-RU" sz="2800" dirty="0" err="1"/>
              <a:t>Oxi</a:t>
            </a:r>
            <a:endParaRPr lang="ru-RU" sz="2800" dirty="0"/>
          </a:p>
          <a:p>
            <a:r>
              <a:rPr lang="ru-RU" sz="2800" dirty="0"/>
              <a:t>Дано: 3/0 → 6/5 </a:t>
            </a:r>
            <a:r>
              <a:rPr lang="ru-RU" sz="2800" dirty="0" smtClean="0"/>
              <a:t>    </a:t>
            </a:r>
            <a:r>
              <a:rPr lang="ru-RU" sz="2800" dirty="0"/>
              <a:t>Решение:  6/5 +    % </a:t>
            </a:r>
            <a:r>
              <a:rPr lang="ru-RU" sz="2800" dirty="0" err="1"/>
              <a:t>Oxi</a:t>
            </a:r>
            <a:endParaRPr lang="ru-RU" sz="2800" dirty="0"/>
          </a:p>
          <a:p>
            <a:r>
              <a:rPr lang="ru-RU" sz="2800" dirty="0"/>
              <a:t>Дано: 6/0 → </a:t>
            </a:r>
            <a:r>
              <a:rPr lang="ru-RU" sz="2800" dirty="0" smtClean="0"/>
              <a:t>8/43   </a:t>
            </a:r>
            <a:r>
              <a:rPr lang="ru-RU" sz="2800" dirty="0"/>
              <a:t>Решение:  8/43 +    % </a:t>
            </a:r>
            <a:r>
              <a:rPr lang="ru-RU" sz="2800" dirty="0" err="1"/>
              <a:t>Oxi</a:t>
            </a:r>
            <a:endParaRPr lang="ru-RU" sz="2800" dirty="0"/>
          </a:p>
          <a:p>
            <a:r>
              <a:rPr lang="ru-RU" sz="2800" dirty="0"/>
              <a:t>Дано: 8/0 → 12/11  Решение:  12/11 +    % </a:t>
            </a:r>
            <a:r>
              <a:rPr lang="ru-RU" sz="2800" dirty="0" err="1"/>
              <a:t>Oxi</a:t>
            </a:r>
            <a:endParaRPr lang="ru-RU" sz="2800" dirty="0"/>
          </a:p>
          <a:p>
            <a:r>
              <a:rPr lang="ru-RU" sz="2800" dirty="0"/>
              <a:t>Дано: 5/0 → 3/6  </a:t>
            </a:r>
            <a:r>
              <a:rPr lang="ru-RU" sz="2800" dirty="0" smtClean="0"/>
              <a:t>    Решение</a:t>
            </a:r>
            <a:r>
              <a:rPr lang="ru-RU" sz="2800" dirty="0"/>
              <a:t>:  3/6 +    % </a:t>
            </a:r>
            <a:r>
              <a:rPr lang="ru-RU" sz="2800" dirty="0" err="1"/>
              <a:t>Oxi</a:t>
            </a:r>
            <a:endParaRPr lang="ru-RU" sz="2800" dirty="0"/>
          </a:p>
          <a:p>
            <a:r>
              <a:rPr lang="ru-RU" sz="2800" dirty="0"/>
              <a:t>Дано: 8/0 → 2/8  </a:t>
            </a:r>
            <a:r>
              <a:rPr lang="ru-RU" sz="2800" dirty="0" smtClean="0"/>
              <a:t>    Решение</a:t>
            </a:r>
            <a:r>
              <a:rPr lang="ru-RU" sz="2800" dirty="0"/>
              <a:t>:  2/8 +    % </a:t>
            </a:r>
            <a:r>
              <a:rPr lang="ru-RU" sz="2800" dirty="0" err="1"/>
              <a:t>Oxi</a:t>
            </a:r>
            <a:endParaRPr lang="ru-RU" sz="2800" dirty="0"/>
          </a:p>
          <a:p>
            <a:r>
              <a:rPr lang="ru-RU" sz="2800" dirty="0"/>
              <a:t>Дано: 7/0 → 11/34  Решение:  11/34 +    % </a:t>
            </a:r>
            <a:r>
              <a:rPr lang="ru-RU" sz="2800" dirty="0" err="1"/>
              <a:t>Oxi</a:t>
            </a:r>
            <a:endParaRPr lang="ru-RU" sz="2800" dirty="0"/>
          </a:p>
          <a:p>
            <a:r>
              <a:rPr lang="ru-RU" sz="2800" dirty="0"/>
              <a:t>Дано: 9/0 → 12/11  Решение:  12/11 +    % </a:t>
            </a:r>
            <a:r>
              <a:rPr lang="ru-RU" sz="2800" dirty="0" err="1"/>
              <a:t>Oxi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640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Решите задачи по окраске волос.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424936" cy="63367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24935" cy="62646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496944" cy="63367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краска волос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3333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окраска волос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95750"/>
            <a:ext cx="33337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окраска волос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867150"/>
            <a:ext cx="33337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краска волос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76672"/>
            <a:ext cx="33337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ircle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704856" cy="5760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892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</a:t>
            </a:r>
            <a:r>
              <a:rPr lang="ru-RU" sz="2800" b="1" dirty="0" smtClean="0"/>
              <a:t>еобходимо </a:t>
            </a:r>
            <a:r>
              <a:rPr lang="ru-RU" sz="2800" b="1" dirty="0"/>
              <a:t>учитывать при выборе цвета </a:t>
            </a:r>
            <a:r>
              <a:rPr lang="ru-RU" sz="2800" b="1" dirty="0" smtClean="0"/>
              <a:t>красителя</a:t>
            </a:r>
            <a:endParaRPr lang="ru-RU" sz="2800" b="1" dirty="0"/>
          </a:p>
          <a:p>
            <a:r>
              <a:rPr lang="ru-RU" sz="2800" dirty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640960" cy="61926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352927" cy="63367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24936" cy="60115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100</TotalTime>
  <Words>147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Окраска  волос красителями 2-й  группы.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2014-05-18T04:06:21Z</dcterms:created>
  <dcterms:modified xsi:type="dcterms:W3CDTF">2017-05-09T13:40:35Z</dcterms:modified>
</cp:coreProperties>
</file>