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embeddedFontLst>
    <p:embeddedFont>
      <p:font typeface="Arial Black" pitchFamily="34" charset="0"/>
      <p:bold r:id="rId16"/>
    </p:embeddedFont>
    <p:embeddedFont>
      <p:font typeface="Calibri" pitchFamily="34" charset="0"/>
      <p:regular r:id="rId17"/>
      <p:bold r:id="rId18"/>
      <p:italic r:id="rId19"/>
      <p:boldItalic r:id="rId20"/>
    </p:embeddedFont>
    <p:embeddedFont>
      <p:font typeface="Montserrat" charset="0"/>
      <p:regular r:id="rId21"/>
      <p:bold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7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buFont typeface="Playfair Display"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buSzPct val="100000"/>
              <a:buFont typeface="Playfair Display"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buSzPct val="100000"/>
              <a:buFont typeface="Playfair Display"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buSzPct val="100000"/>
              <a:buFont typeface="Playfair Display"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buSzPct val="100000"/>
              <a:buFont typeface="Playfair Display"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buSzPct val="100000"/>
              <a:buFont typeface="Playfair Display"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buSzPct val="100000"/>
              <a:buFont typeface="Playfair Display"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buSzPct val="100000"/>
              <a:buFont typeface="Playfair Display"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buSzPct val="100000"/>
              <a:buFont typeface="Playfair Display"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accent5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buFont typeface="Playfair Display"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buSzPct val="100000"/>
              <a:buFont typeface="Playfair Display"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buSzPct val="100000"/>
              <a:buFont typeface="Playfair Display"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buSzPct val="100000"/>
              <a:buFont typeface="Playfair Display"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buSzPct val="100000"/>
              <a:buFont typeface="Playfair Display"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buSzPct val="100000"/>
              <a:buFont typeface="Playfair Display"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buSzPct val="100000"/>
              <a:buFont typeface="Playfair Display"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buSzPct val="100000"/>
              <a:buFont typeface="Playfair Display"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buSzPct val="100000"/>
              <a:buFont typeface="Playfair Display"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lt1"/>
                </a:solidFill>
              </a:rPr>
              <a:pPr lvl="0">
                <a:spcBef>
                  <a:spcPts val="0"/>
                </a:spcBef>
                <a:buNone/>
              </a:pPr>
              <a:t>‹#›</a:t>
            </a:fld>
            <a:endParaRPr lang="ru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3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lt1"/>
                </a:solidFill>
              </a:rPr>
              <a:pPr lvl="0">
                <a:spcBef>
                  <a:spcPts val="0"/>
                </a:spcBef>
                <a:buNone/>
              </a:pPr>
              <a:t>‹#›</a:t>
            </a:fld>
            <a:endParaRPr lang="ru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0" name="Shape 4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265500" y="29214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Playfair Display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ru" sz="10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f-olimp.ru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0;&#1079;&#1091;&#1084;&#1088;&#1091;&#1076;&#1085;&#1099;&#1081;&#1075;&#1086;&#1088;&#1086;&#1076;.&#1076;&#1077;&#1090;&#1080;/olympiad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ya-uchitel.ru/publ/konkursy_dlja_uchitelej_vospitatelej_detej/konkursy_partnerov/vserossijskaja_olimpiada_dlja_mladshikh_shkolnikov_znatoki/3-1-0-5135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rc43.ru/predmetnye-olimpiady-mladshikh-shkolnikov.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russian-kenguru.ru/konkursy/russkii-medvezhonok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mu.cerm.ru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kenguru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ki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british-bulldo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n-sh.org/&#1096;&#1082;&#1086;&#1083;&#1072;/&#1087;&#1072;&#1089;&#1087;&#1086;&#1088;&#1090;-75?yclid=1775323771444663166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konkurs-lisenok.ru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umnazia.ru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ctrTitle"/>
          </p:nvPr>
        </p:nvSpPr>
        <p:spPr>
          <a:xfrm>
            <a:off x="344250" y="1403850"/>
            <a:ext cx="8478300" cy="2825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4400" dirty="0">
                <a:latin typeface="Arial Black" pitchFamily="34" charset="0"/>
              </a:rPr>
              <a:t>Олимпиады для учащихся начальной школы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311700" y="351300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2"/>
              </a:buClr>
              <a:buSzPct val="45833"/>
              <a:buFont typeface="Arial"/>
              <a:buNone/>
            </a:pPr>
            <a:r>
              <a:rPr lang="ru" sz="2400" b="1" i="1">
                <a:latin typeface="Times New Roman"/>
                <a:ea typeface="Times New Roman"/>
                <a:cs typeface="Times New Roman"/>
                <a:sym typeface="Times New Roman"/>
              </a:rPr>
              <a:t>Всероссийская </a:t>
            </a:r>
          </a:p>
          <a:p>
            <a:pPr lvl="0" algn="ctr" rtl="0">
              <a:spcBef>
                <a:spcPts val="0"/>
              </a:spcBef>
              <a:buClr>
                <a:schemeClr val="dk2"/>
              </a:buClr>
              <a:buSzPct val="45833"/>
              <a:buFont typeface="Arial"/>
              <a:buNone/>
            </a:pPr>
            <a:r>
              <a:rPr lang="ru" sz="2400" b="1" i="1">
                <a:latin typeface="Times New Roman"/>
                <a:ea typeface="Times New Roman"/>
                <a:cs typeface="Times New Roman"/>
                <a:sym typeface="Times New Roman"/>
              </a:rPr>
              <a:t>открытая олимпиада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4428800" y="1234075"/>
            <a:ext cx="4403400" cy="333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36666"/>
              <a:buFont typeface="Arial"/>
              <a:buNone/>
            </a:pPr>
            <a:r>
              <a:rPr lang="ru" sz="30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http://www.rf-olimp.ru/</a:t>
            </a:r>
          </a:p>
        </p:txBody>
      </p:sp>
      <p:pic>
        <p:nvPicPr>
          <p:cNvPr id="121" name="Shape 121" descr="Crow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0550" y="1439600"/>
            <a:ext cx="2741524" cy="243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2"/>
              </a:buClr>
              <a:buSzPct val="36666"/>
              <a:buFont typeface="Arial"/>
              <a:buNone/>
            </a:pPr>
            <a:r>
              <a:rPr lang="ru" b="1" i="1">
                <a:latin typeface="Times New Roman"/>
                <a:ea typeface="Times New Roman"/>
                <a:cs typeface="Times New Roman"/>
                <a:sym typeface="Times New Roman"/>
              </a:rPr>
              <a:t>Изумрудный город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3304025" y="1234075"/>
            <a:ext cx="5528400" cy="333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36666"/>
              <a:buFont typeface="Arial"/>
              <a:buNone/>
            </a:pPr>
            <a:r>
              <a:rPr lang="ru" sz="30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http://изумрудныйгород.дети/olympia</a:t>
            </a:r>
          </a:p>
        </p:txBody>
      </p:sp>
      <p:pic>
        <p:nvPicPr>
          <p:cNvPr id="128" name="Shape 128" descr="http://xn--c1abbjeitjlaqf5ac6j.xn--d1acj3b/assets/2b25326b/images/rocket-icon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41199" y="1234073"/>
            <a:ext cx="1307874" cy="3102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2"/>
              </a:buClr>
              <a:buSzPct val="36666"/>
              <a:buFont typeface="Arial"/>
              <a:buNone/>
            </a:pPr>
            <a:r>
              <a:rPr lang="ru" b="1" i="1">
                <a:latin typeface="Times New Roman"/>
                <a:ea typeface="Times New Roman"/>
                <a:cs typeface="Times New Roman"/>
                <a:sym typeface="Times New Roman"/>
              </a:rPr>
              <a:t>Знатоки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3397750" y="1234075"/>
            <a:ext cx="5434800" cy="333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45833"/>
              <a:buFont typeface="Arial"/>
              <a:buNone/>
            </a:pPr>
            <a:r>
              <a:rPr lang="ru" sz="24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http://ya-uchitel.ru/publ/konkursy_dlja_uchitelej_vospitatelej_detej/konkursy_partnerov/vserossijskaja_olimpiada_dlja_mladshikh_shkolnikov_znatoki/3-1-0-5135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35" name="Shape 135" descr="http://ya-uchitel.ru/_pu/51/81461850.jpg"/>
          <p:cNvPicPr preferRelativeResize="0"/>
          <p:nvPr/>
        </p:nvPicPr>
        <p:blipFill rotWithShape="1">
          <a:blip r:embed="rId4">
            <a:alphaModFix/>
          </a:blip>
          <a:srcRect t="15318" r="59357"/>
          <a:stretch/>
        </p:blipFill>
        <p:spPr>
          <a:xfrm>
            <a:off x="890525" y="1310725"/>
            <a:ext cx="2507224" cy="3196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2"/>
              </a:buClr>
              <a:buSzPct val="36666"/>
              <a:buFont typeface="Arial"/>
              <a:buNone/>
            </a:pPr>
            <a:r>
              <a:rPr lang="ru" b="1" i="1">
                <a:latin typeface="Times New Roman"/>
                <a:ea typeface="Times New Roman"/>
                <a:cs typeface="Times New Roman"/>
                <a:sym typeface="Times New Roman"/>
              </a:rPr>
              <a:t>Предметные олимпиады младших школьников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ru" b="1" i="1">
                <a:latin typeface="Times New Roman"/>
                <a:ea typeface="Times New Roman"/>
                <a:cs typeface="Times New Roman"/>
                <a:sym typeface="Times New Roman"/>
              </a:rPr>
              <a:t>(дистанционные)</a:t>
            </a:r>
          </a:p>
          <a:p>
            <a:pPr lvl="0" algn="ctr" rtl="0">
              <a:spcBef>
                <a:spcPts val="0"/>
              </a:spcBef>
              <a:buClr>
                <a:schemeClr val="dk2"/>
              </a:buClr>
              <a:buSzPct val="78571"/>
              <a:buFont typeface="Arial"/>
              <a:buNone/>
            </a:pPr>
            <a:endParaRPr sz="1400" i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5330950" y="1769175"/>
            <a:ext cx="3501300" cy="2799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45833"/>
              <a:buFont typeface="Arial"/>
              <a:buNone/>
            </a:pPr>
            <a:r>
              <a:rPr lang="ru" sz="24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http://irc43.ru/predmetnye-olimpiady-mladshikh-shkolnikov.html</a:t>
            </a:r>
          </a:p>
        </p:txBody>
      </p:sp>
      <p:pic>
        <p:nvPicPr>
          <p:cNvPr id="142" name="Shape 142" descr="http://www.cdpp.omsu.ru/pic/img/OLIMP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5675" y="2013700"/>
            <a:ext cx="4065300" cy="1278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2"/>
              </a:buClr>
              <a:buSzPct val="36666"/>
              <a:buFont typeface="Arial"/>
              <a:buNone/>
            </a:pPr>
            <a:r>
              <a:rPr lang="ru" b="1" i="1">
                <a:latin typeface="Times New Roman"/>
                <a:ea typeface="Times New Roman"/>
                <a:cs typeface="Times New Roman"/>
                <a:sym typeface="Times New Roman"/>
              </a:rPr>
              <a:t>Русский медвежонок</a:t>
            </a:r>
          </a:p>
        </p:txBody>
      </p:sp>
      <p:pic>
        <p:nvPicPr>
          <p:cNvPr id="64" name="Shape 64" descr="http://gov.cap.ru/UserFiles/news/20131115/1351851187_medved(1)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607" y="1298900"/>
            <a:ext cx="3889324" cy="29307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Shape 65"/>
          <p:cNvSpPr txBox="1"/>
          <p:nvPr/>
        </p:nvSpPr>
        <p:spPr>
          <a:xfrm>
            <a:off x="4124175" y="1581725"/>
            <a:ext cx="4850700" cy="217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2"/>
              </a:buClr>
              <a:buSzPct val="36666"/>
              <a:buFont typeface="Arial"/>
              <a:buNone/>
            </a:pPr>
            <a:r>
              <a:rPr lang="ru" sz="30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http://russian-kenguru.ru/konkursy/russkii-medvezhonok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2"/>
              </a:buClr>
              <a:buSzPct val="36666"/>
              <a:buFont typeface="Arial"/>
              <a:buNone/>
            </a:pPr>
            <a:r>
              <a:rPr lang="ru" b="1" i="1">
                <a:latin typeface="Times New Roman"/>
                <a:ea typeface="Times New Roman"/>
                <a:cs typeface="Times New Roman"/>
                <a:sym typeface="Times New Roman"/>
              </a:rPr>
              <a:t>ЭМУ- </a:t>
            </a:r>
          </a:p>
          <a:p>
            <a:pPr lvl="0" algn="ctr" rtl="0">
              <a:spcBef>
                <a:spcPts val="0"/>
              </a:spcBef>
              <a:buClr>
                <a:schemeClr val="dk2"/>
              </a:buClr>
              <a:buSzPct val="36666"/>
              <a:buFont typeface="Arial"/>
              <a:buNone/>
            </a:pPr>
            <a:r>
              <a:rPr lang="ru" i="1">
                <a:latin typeface="Times New Roman"/>
                <a:ea typeface="Times New Roman"/>
                <a:cs typeface="Times New Roman"/>
                <a:sym typeface="Times New Roman"/>
              </a:rPr>
              <a:t>Эрудит – Марафон учащихся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4381925" y="1757450"/>
            <a:ext cx="4450500" cy="2811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36666"/>
              <a:buFont typeface="Arial"/>
              <a:buNone/>
            </a:pPr>
            <a:r>
              <a:rPr lang="ru" sz="30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http://emu.cerm.ru/</a:t>
            </a:r>
          </a:p>
        </p:txBody>
      </p:sp>
      <p:pic>
        <p:nvPicPr>
          <p:cNvPr id="72" name="Shape 72" descr="http://www.chernovo-school.ru/wp-content/uploads/2015/08/yemu-w-1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375" y="1460500"/>
            <a:ext cx="2882150" cy="3178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2"/>
              </a:buClr>
              <a:buSzPct val="30555"/>
              <a:buFont typeface="Arial"/>
              <a:buNone/>
            </a:pPr>
            <a:r>
              <a:rPr lang="ru" sz="3600" b="1" i="1">
                <a:latin typeface="Times New Roman"/>
                <a:ea typeface="Times New Roman"/>
                <a:cs typeface="Times New Roman"/>
                <a:sym typeface="Times New Roman"/>
              </a:rPr>
              <a:t>Кенгуру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686550" y="1234075"/>
            <a:ext cx="4145700" cy="333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45833"/>
              <a:buFont typeface="Arial"/>
              <a:buNone/>
            </a:pPr>
            <a:r>
              <a:rPr lang="ru" sz="24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http://russian-kenguru.ru/konkursy/k</a:t>
            </a:r>
          </a:p>
        </p:txBody>
      </p:sp>
      <p:pic>
        <p:nvPicPr>
          <p:cNvPr id="79" name="Shape 79" descr="http://school5liv.narod.ru/Lenta_novostej_106_76429739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9925" y="1394325"/>
            <a:ext cx="3663799" cy="289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539050" y="5036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2"/>
              </a:buClr>
              <a:buSzPct val="45833"/>
              <a:buFont typeface="Arial"/>
              <a:buNone/>
            </a:pPr>
            <a:r>
              <a:rPr lang="ru" sz="2400" b="1" i="1">
                <a:latin typeface="Times New Roman"/>
                <a:ea typeface="Times New Roman"/>
                <a:cs typeface="Times New Roman"/>
                <a:sym typeface="Times New Roman"/>
              </a:rPr>
              <a:t>КИТ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4381925" y="1234075"/>
            <a:ext cx="4450200" cy="333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45833"/>
              <a:buFont typeface="Arial"/>
              <a:buNone/>
            </a:pPr>
            <a:r>
              <a:rPr lang="ru" sz="24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http://russian-kenguru.ru/konkursy/kit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86" name="Shape 86" descr="http://gimnaziya32.ucoz.ru/novosti/january_2014/KIT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9050" y="1406050"/>
            <a:ext cx="3482525" cy="2167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2"/>
              </a:buClr>
              <a:buSzPct val="36666"/>
              <a:buFont typeface="Arial"/>
              <a:buNone/>
            </a:pPr>
            <a:r>
              <a:rPr lang="ru" b="1" i="1">
                <a:latin typeface="Times New Roman"/>
                <a:ea typeface="Times New Roman"/>
                <a:cs typeface="Times New Roman"/>
                <a:sym typeface="Times New Roman"/>
              </a:rPr>
              <a:t>British Bulldog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4100750" y="1234075"/>
            <a:ext cx="4731600" cy="333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36666"/>
              <a:buFont typeface="Arial"/>
              <a:buNone/>
            </a:pPr>
            <a:r>
              <a:rPr lang="ru" sz="30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http://russian-kenguru.ru/konkursy/british-bulldog</a:t>
            </a:r>
          </a:p>
        </p:txBody>
      </p:sp>
      <p:pic>
        <p:nvPicPr>
          <p:cNvPr id="93" name="Shape 93" descr="https://nataliya-zhu.nethouse.ru/static/img/0000/0005/2420/52420125.le8lpwoiiz.W665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6750" y="1234075"/>
            <a:ext cx="3537900" cy="2468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2"/>
              </a:buClr>
              <a:buSzPct val="36666"/>
              <a:buFont typeface="Arial"/>
              <a:buNone/>
            </a:pPr>
            <a:r>
              <a:rPr lang="ru" b="1" i="1">
                <a:latin typeface="Times New Roman"/>
                <a:ea typeface="Times New Roman"/>
                <a:cs typeface="Times New Roman"/>
                <a:sym typeface="Times New Roman"/>
              </a:rPr>
              <a:t>«Кленовичок»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3561775" y="1234075"/>
            <a:ext cx="5270400" cy="333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45833"/>
              <a:buFont typeface="Arial"/>
              <a:buNone/>
            </a:pPr>
            <a:r>
              <a:rPr lang="ru" sz="24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http://n-sh.org/школа/паспорт-75?yclid=1775323771444663166</a:t>
            </a:r>
          </a:p>
        </p:txBody>
      </p:sp>
      <p:pic>
        <p:nvPicPr>
          <p:cNvPr id="100" name="Shape 100" descr="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0225" y="1334150"/>
            <a:ext cx="2366624" cy="284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2"/>
              </a:buClr>
              <a:buSzPct val="36666"/>
              <a:buFont typeface="Arial"/>
              <a:buNone/>
            </a:pPr>
            <a:r>
              <a:rPr lang="ru" b="1" i="1">
                <a:latin typeface="Times New Roman"/>
                <a:ea typeface="Times New Roman"/>
                <a:cs typeface="Times New Roman"/>
                <a:sym typeface="Times New Roman"/>
              </a:rPr>
              <a:t>«Лисёнок»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3960150" y="1234075"/>
            <a:ext cx="4872000" cy="333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45833"/>
              <a:buFont typeface="Arial"/>
              <a:buNone/>
            </a:pPr>
            <a:r>
              <a:rPr lang="ru" sz="24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http://konkurs-lisenok.ru/</a:t>
            </a:r>
          </a:p>
        </p:txBody>
      </p:sp>
      <p:pic>
        <p:nvPicPr>
          <p:cNvPr id="107" name="Shape 107" descr="http://kzschool.ru/uploads/posts/2016-04/1461512116_ytxczbmb0zu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0175" y="1234075"/>
            <a:ext cx="3268775" cy="253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2"/>
              </a:buClr>
              <a:buSzPct val="36666"/>
              <a:buFont typeface="Arial"/>
              <a:buNone/>
            </a:pPr>
            <a:r>
              <a:rPr lang="ru" b="1" i="1">
                <a:latin typeface="Times New Roman"/>
                <a:ea typeface="Times New Roman"/>
                <a:cs typeface="Times New Roman"/>
                <a:sym typeface="Times New Roman"/>
              </a:rPr>
              <a:t>Умназия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4042150" y="1234075"/>
            <a:ext cx="4790100" cy="333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45833"/>
              <a:buFont typeface="Arial"/>
              <a:buNone/>
            </a:pPr>
            <a:r>
              <a:rPr lang="ru" sz="24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http://umnazia.ru/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14" name="Shape 114" descr="http://members.7ya.ru/umnazia.jpg?rnds=9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8525" y="1234075"/>
            <a:ext cx="2612675" cy="321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F9D58"/>
      </a:accent4>
      <a:accent5>
        <a:srgbClr val="01AFD1"/>
      </a:accent5>
      <a:accent6>
        <a:srgbClr val="9C27B0"/>
      </a:accent6>
      <a:hlink>
        <a:srgbClr val="01AFD1"/>
      </a:hlink>
      <a:folHlink>
        <a:srgbClr val="01AF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PresentationFormat>Экран (16:9)</PresentationFormat>
  <Paragraphs>28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Arial Black</vt:lpstr>
      <vt:lpstr>Playfair Display</vt:lpstr>
      <vt:lpstr>Times New Roman</vt:lpstr>
      <vt:lpstr>Calibri</vt:lpstr>
      <vt:lpstr>Oswald</vt:lpstr>
      <vt:lpstr>Montserrat</vt:lpstr>
      <vt:lpstr>pop</vt:lpstr>
      <vt:lpstr>Олимпиады для учащихся начальной школы</vt:lpstr>
      <vt:lpstr>Русский медвежонок</vt:lpstr>
      <vt:lpstr>ЭМУ-  Эрудит – Марафон учащихся</vt:lpstr>
      <vt:lpstr>Кенгуру</vt:lpstr>
      <vt:lpstr>КИТ</vt:lpstr>
      <vt:lpstr>British Bulldog</vt:lpstr>
      <vt:lpstr>«Кленовичок»</vt:lpstr>
      <vt:lpstr>«Лисёнок»</vt:lpstr>
      <vt:lpstr>Умназия</vt:lpstr>
      <vt:lpstr>Всероссийская  открытая олимпиада</vt:lpstr>
      <vt:lpstr>Изумрудный город</vt:lpstr>
      <vt:lpstr>Знатоки</vt:lpstr>
      <vt:lpstr>Предметные олимпиады младших школьников (дистанционные)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учащихся начальной школы</dc:title>
  <cp:lastModifiedBy>Admin</cp:lastModifiedBy>
  <cp:revision>1</cp:revision>
  <dcterms:modified xsi:type="dcterms:W3CDTF">2017-04-26T16:04:43Z</dcterms:modified>
</cp:coreProperties>
</file>