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Ctr="1"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Материально-техническая база кабинета</a:t>
            </a:r>
            <a:endParaRPr lang="ru-RU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643050"/>
            <a:ext cx="292895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 кабинете имеется:</a:t>
            </a:r>
          </a:p>
          <a:p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ПК;</a:t>
            </a:r>
          </a:p>
          <a:p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  </a:t>
            </a:r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ноутбук;</a:t>
            </a:r>
          </a:p>
          <a:p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мультимедийный проектор;</a:t>
            </a:r>
          </a:p>
          <a:p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 </a:t>
            </a:r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большой</a:t>
            </a:r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экран ;</a:t>
            </a:r>
          </a:p>
          <a:p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 </a:t>
            </a:r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доска зелёная;</a:t>
            </a:r>
          </a:p>
          <a:p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доска маркерная белая;</a:t>
            </a:r>
          </a:p>
          <a:p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многофункциональное устройство;</a:t>
            </a:r>
          </a:p>
          <a:p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принтер;</a:t>
            </a:r>
          </a:p>
          <a:p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компьютеры   имеют выход в Интернет.</a:t>
            </a:r>
            <a:endParaRPr lang="ru-RU" sz="2000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4" descr="C:\Users\пк\Desktop\фото кабинета\P4090017.JPG"/>
          <p:cNvPicPr>
            <a:picLocks noChangeAspect="1" noChangeArrowheads="1"/>
          </p:cNvPicPr>
          <p:nvPr/>
        </p:nvPicPr>
        <p:blipFill>
          <a:blip r:embed="rId2" cstate="print"/>
          <a:srcRect t="18750" b="20312"/>
          <a:stretch>
            <a:fillRect/>
          </a:stretch>
        </p:blipFill>
        <p:spPr bwMode="auto">
          <a:xfrm>
            <a:off x="4643438" y="1285860"/>
            <a:ext cx="3429024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пк\Desktop\фото кабинета\P4090061.JPG"/>
          <p:cNvPicPr>
            <a:picLocks noChangeAspect="1" noChangeArrowheads="1"/>
          </p:cNvPicPr>
          <p:nvPr/>
        </p:nvPicPr>
        <p:blipFill>
          <a:blip r:embed="rId3" cstate="print"/>
          <a:srcRect l="12382" r="6249" b="26886"/>
          <a:stretch>
            <a:fillRect/>
          </a:stretch>
        </p:blipFill>
        <p:spPr bwMode="auto">
          <a:xfrm>
            <a:off x="3929058" y="3295648"/>
            <a:ext cx="2428892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C:\Users\пк\Desktop\фото кабинета\P4090057.JPG"/>
          <p:cNvPicPr>
            <a:picLocks noChangeAspect="1" noChangeArrowheads="1"/>
          </p:cNvPicPr>
          <p:nvPr/>
        </p:nvPicPr>
        <p:blipFill>
          <a:blip r:embed="rId4" cstate="print"/>
          <a:srcRect l="30469" r="12988" b="13612"/>
          <a:stretch>
            <a:fillRect/>
          </a:stretch>
        </p:blipFill>
        <p:spPr bwMode="auto">
          <a:xfrm>
            <a:off x="6929454" y="3143248"/>
            <a:ext cx="2063909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5" descr="C:\Users\пк\Desktop\фото кабинета\P4090016.JPG"/>
          <p:cNvPicPr>
            <a:picLocks noChangeAspect="1" noChangeArrowheads="1"/>
          </p:cNvPicPr>
          <p:nvPr/>
        </p:nvPicPr>
        <p:blipFill>
          <a:blip r:embed="rId5" cstate="print"/>
          <a:srcRect l="19280" t="15425" r="13238" b="28016"/>
          <a:stretch>
            <a:fillRect/>
          </a:stretch>
        </p:blipFill>
        <p:spPr bwMode="auto">
          <a:xfrm>
            <a:off x="4214810" y="4786322"/>
            <a:ext cx="2857520" cy="2071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0"/>
            <a:ext cx="8229600" cy="1139825"/>
          </a:xfrm>
        </p:spPr>
        <p:txBody>
          <a:bodyPr anchorCtr="1"/>
          <a:lstStyle/>
          <a:p>
            <a:pPr eaLnBrk="1" hangingPunct="1"/>
            <a:r>
              <a:rPr lang="ru-RU" smtClean="0"/>
              <a:t>Демонстрационный материал</a:t>
            </a:r>
          </a:p>
        </p:txBody>
      </p:sp>
      <p:pic>
        <p:nvPicPr>
          <p:cNvPr id="14339" name="Picture 6" descr="https://im0-tub-ru.yandex.net/i?id=8e62ce924a8a69307cfb24052ad15f90&amp;n=33&amp;h=215&amp;w=3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981075"/>
            <a:ext cx="5184775" cy="290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8" descr="http://mebel-go.ru/mebelgoer/3030735055918.jpg"/>
          <p:cNvPicPr>
            <a:picLocks noChangeAspect="1" noChangeArrowheads="1"/>
          </p:cNvPicPr>
          <p:nvPr/>
        </p:nvPicPr>
        <p:blipFill>
          <a:blip r:embed="rId3" cstate="print"/>
          <a:srcRect l="5333" t="9808" r="-1334" b="36246"/>
          <a:stretch>
            <a:fillRect/>
          </a:stretch>
        </p:blipFill>
        <p:spPr bwMode="auto">
          <a:xfrm>
            <a:off x="468313" y="3933825"/>
            <a:ext cx="8496300" cy="259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268413"/>
            <a:ext cx="8229600" cy="1139825"/>
          </a:xfrm>
        </p:spPr>
        <p:txBody>
          <a:bodyPr rtlCol="0" anchorCtr="1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Здесь наглядности немало, </a:t>
            </a:r>
            <a:br>
              <a:rPr lang="ru-RU" sz="3200" b="1" dirty="0" smtClean="0"/>
            </a:br>
            <a:r>
              <a:rPr lang="ru-RU" sz="3200" b="1" dirty="0" smtClean="0"/>
              <a:t>Если хочешь, посмотри.</a:t>
            </a:r>
            <a:br>
              <a:rPr lang="ru-RU" sz="3200" b="1" dirty="0" smtClean="0"/>
            </a:br>
            <a:endParaRPr lang="ru-RU" sz="4000" dirty="0" smtClean="0"/>
          </a:p>
        </p:txBody>
      </p:sp>
      <p:pic>
        <p:nvPicPr>
          <p:cNvPr id="15363" name="Picture 8" descr="PICT0350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349500"/>
            <a:ext cx="4038600" cy="3887788"/>
          </a:xfrm>
          <a:noFill/>
        </p:spPr>
      </p:pic>
      <p:pic>
        <p:nvPicPr>
          <p:cNvPr id="15364" name="Picture 10" descr="PICT0351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05400" y="2349500"/>
            <a:ext cx="4038600" cy="389255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60350"/>
            <a:ext cx="8229600" cy="1139825"/>
          </a:xfrm>
        </p:spPr>
        <p:txBody>
          <a:bodyPr anchorCtr="1"/>
          <a:lstStyle/>
          <a:p>
            <a:pPr eaLnBrk="1" hangingPunct="1"/>
            <a:r>
              <a:rPr lang="ru-RU" b="1" smtClean="0"/>
              <a:t>Раздаточный материал</a:t>
            </a:r>
          </a:p>
        </p:txBody>
      </p:sp>
      <p:pic>
        <p:nvPicPr>
          <p:cNvPr id="16387" name="Picture 8" descr="PICT0362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1268413"/>
            <a:ext cx="4038600" cy="4176712"/>
          </a:xfrm>
          <a:noFill/>
        </p:spPr>
      </p:pic>
      <p:pic>
        <p:nvPicPr>
          <p:cNvPr id="16388" name="Picture 10" descr="PICT0348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9338" y="2681288"/>
            <a:ext cx="4038600" cy="4176712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48</Words>
  <Application>Microsoft Office PowerPoint</Application>
  <PresentationFormat>Экран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Материально-техническая база кабинета</vt:lpstr>
      <vt:lpstr>Демонстрационный материал</vt:lpstr>
      <vt:lpstr> Здесь наглядности немало,  Если хочешь, посмотри. </vt:lpstr>
      <vt:lpstr>Раздаточный материал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Рабочая зона</dc:title>
  <dc:creator>Настя</dc:creator>
  <cp:lastModifiedBy>Admin</cp:lastModifiedBy>
  <cp:revision>3</cp:revision>
  <dcterms:created xsi:type="dcterms:W3CDTF">2017-04-25T15:07:59Z</dcterms:created>
  <dcterms:modified xsi:type="dcterms:W3CDTF">2017-05-16T16:41:38Z</dcterms:modified>
</cp:coreProperties>
</file>