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60" r:id="rId3"/>
    <p:sldId id="258" r:id="rId4"/>
    <p:sldId id="272" r:id="rId5"/>
    <p:sldId id="273" r:id="rId6"/>
    <p:sldId id="269" r:id="rId7"/>
    <p:sldId id="268" r:id="rId8"/>
    <p:sldId id="257" r:id="rId9"/>
    <p:sldId id="267" r:id="rId10"/>
    <p:sldId id="266" r:id="rId11"/>
    <p:sldId id="264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7147" autoAdjust="0"/>
    <p:restoredTop sz="94750" autoAdjust="0"/>
  </p:normalViewPr>
  <p:slideViewPr>
    <p:cSldViewPr>
      <p:cViewPr varScale="1">
        <p:scale>
          <a:sx n="46" d="100"/>
          <a:sy n="46" d="100"/>
        </p:scale>
        <p:origin x="-96" y="-9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1F1E-2734-45ED-AEB3-4840793E333F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EB93-5AC6-43BF-891F-FF40712D3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1F1E-2734-45ED-AEB3-4840793E333F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EB93-5AC6-43BF-891F-FF40712D3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1F1E-2734-45ED-AEB3-4840793E333F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EB93-5AC6-43BF-891F-FF40712D3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1F1E-2734-45ED-AEB3-4840793E333F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EB93-5AC6-43BF-891F-FF40712D3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1F1E-2734-45ED-AEB3-4840793E333F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EB93-5AC6-43BF-891F-FF40712D3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1F1E-2734-45ED-AEB3-4840793E333F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EB93-5AC6-43BF-891F-FF40712D3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1F1E-2734-45ED-AEB3-4840793E333F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EB93-5AC6-43BF-891F-FF40712D3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1F1E-2734-45ED-AEB3-4840793E333F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EB93-5AC6-43BF-891F-FF40712D3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1F1E-2734-45ED-AEB3-4840793E333F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EB93-5AC6-43BF-891F-FF40712D3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1F1E-2734-45ED-AEB3-4840793E333F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EB93-5AC6-43BF-891F-FF40712D3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1F1E-2734-45ED-AEB3-4840793E333F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EB93-5AC6-43BF-891F-FF40712D3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31F1E-2734-45ED-AEB3-4840793E333F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1EB93-5AC6-43BF-891F-FF40712D3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 dir="r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Scy;&amp;kcy;&amp;acy;&amp;chcy;&amp;acy;&amp;tcy;&amp;softcy; &amp;fcy;&amp;ocy;&amp;ncy;&amp;ycy; &amp;dcy;&amp;lcy;&amp;yacy; &amp;dcy;&amp;iecy;&amp;tcy;&amp;scy;&amp;kcy;&amp;ocy;&amp;jcy; &amp;pcy;&amp;rcy;&amp;iecy;&amp;zcy;&amp;iecy;&amp;ncy;&amp;tcy;&amp;acy;&amp;tscy;&amp;icy;&amp;yacy; - &amp;ncy;&amp;ocy;&amp;vcy;&amp;acy;&amp;yacy; &amp;pcy;&amp;rcy;&amp;iecy;&amp;zcy;&amp;iecy;&amp;ncy;&amp;tcy;&amp;acy;&amp;ts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>
            <a:spLocks noGrp="1"/>
          </p:cNvSpPr>
          <p:nvPr>
            <p:ph type="ctrTitle"/>
          </p:nvPr>
        </p:nvSpPr>
        <p:spPr>
          <a:xfrm>
            <a:off x="939552" y="1857364"/>
            <a:ext cx="8204448" cy="2105557"/>
          </a:xfrm>
        </p:spPr>
        <p:txBody>
          <a:bodyPr>
            <a:noAutofit/>
          </a:bodyPr>
          <a:lstStyle/>
          <a:p>
            <a:r>
              <a:rPr lang="ru-RU" smtClean="0">
                <a:solidFill>
                  <a:srgbClr val="002060"/>
                </a:solidFill>
                <a:latin typeface="Comic Sans MS" pitchFamily="66" charset="0"/>
              </a:rPr>
              <a:t>Нетрадиционные  формы работы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с родителями в ДОУ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5786454"/>
            <a:ext cx="6516216" cy="107154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Воспитатели: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Филипчак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Татьяна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Петровна.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2" descr="&amp;Dcy;&amp;lcy;&amp;yacy; &amp;lcy;&amp;yucy;&amp;bcy;&amp;ocy;&amp;zcy;&amp;ncy;&amp;acy;&amp;tcy;&amp;iecy;&amp;lcy;&amp;softcy;&amp;ncy;&amp;ycy;&amp;khcy; &amp;dcy;&amp;iecy;&amp;tcy;&amp;iecy;&amp;jcy; &amp;Gcy;&amp;ocy;&amp;scy;&amp;ucy;&amp;dcy;&amp;acy;&amp;rcy;&amp;scy;&amp;tcy;&amp;vcy;&amp;iecy;&amp;ncy;&amp;ncy;&amp;ocy;&amp;iecy; &amp;bcy;&amp;yucy;&amp;dcy;&amp;zhcy;&amp;iecy;&amp;tcy;&amp;ncy;&amp;ocy;&amp;iecy; &amp;dcy;&amp;ocy;&amp;shcy;&amp;kcy;&amp;ocy;&amp;lcy;&amp;softcy;&amp;ncy;&amp;ocy;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286124"/>
            <a:ext cx="5976664" cy="2678154"/>
          </a:xfrm>
          <a:prstGeom prst="rect">
            <a:avLst/>
          </a:prstGeom>
          <a:noFill/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-756592" y="0"/>
            <a:ext cx="7632848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Scy;&amp;kcy;&amp;acy;&amp;chcy;&amp;acy;&amp;tcy;&amp;softcy; &amp;fcy;&amp;ocy;&amp;ncy;&amp;ycy; &amp;dcy;&amp;lcy;&amp;yacy; &amp;dcy;&amp;iecy;&amp;tcy;&amp;scy;&amp;kcy;&amp;ocy;&amp;jcy; &amp;pcy;&amp;rcy;&amp;iecy;&amp;zcy;&amp;iecy;&amp;ncy;&amp;tcy;&amp;acy;&amp;tscy;&amp;icy;&amp;yacy; - &amp;ncy;&amp;ocy;&amp;vcy;&amp;acy;&amp;yacy; &amp;pcy;&amp;rcy;&amp;iecy;&amp;zcy;&amp;iecy;&amp;ncy;&amp;tcy;&amp;acy;&amp;ts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47664" y="2852936"/>
            <a:ext cx="79928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Приглашение бабушек «Игры из прошлого»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Игры, считалочки,  </a:t>
            </a:r>
            <a:r>
              <a:rPr lang="ru-RU" sz="2800" b="1" dirty="0" err="1" smtClean="0">
                <a:solidFill>
                  <a:srgbClr val="002060"/>
                </a:solidFill>
              </a:rPr>
              <a:t>потешки</a:t>
            </a:r>
            <a:r>
              <a:rPr lang="ru-RU" sz="2800" b="1" dirty="0" smtClean="0">
                <a:solidFill>
                  <a:srgbClr val="002060"/>
                </a:solidFill>
              </a:rPr>
              <a:t>  и т.п.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Выставки : игрушки наших бабушек</a:t>
            </a:r>
            <a:r>
              <a:rPr lang="en-US" sz="2800" b="1" dirty="0" smtClean="0">
                <a:solidFill>
                  <a:srgbClr val="002060"/>
                </a:solidFill>
              </a:rPr>
              <a:t>, </a:t>
            </a:r>
            <a:r>
              <a:rPr lang="ru-RU" sz="2800" b="1" dirty="0" smtClean="0">
                <a:solidFill>
                  <a:srgbClr val="002060"/>
                </a:solidFill>
              </a:rPr>
              <a:t>старинные открытки, ёлочные украшения…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95736" y="1700808"/>
            <a:ext cx="612068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В планах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с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овместной работы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&amp;Ncy;&amp;acy;&amp;shcy; &amp;mcy;&amp;icy;&amp;ncy;&amp;icy;-&amp;mcy;&amp;ucy;&amp;zcy;&amp;iecy;&amp;jcy; &amp;icy;&amp;gcy;&amp;rcy;&amp;ucy;&amp;shcy;&amp;iecy;&amp;kcy; &quot;&amp;Icy;&amp;gcy;&amp;rcy;&amp;ucy;&amp;shcy;&amp;kcy;&amp;icy; &amp;ncy;&amp;acy;&amp;shcy;&amp;icy;&amp;khcy; &amp;bcy;&amp;acy;&amp;bcy;&amp;ucy;&amp;shcy;&amp;iecy;&amp;kcy;, &amp;icy;&amp;g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653136"/>
            <a:ext cx="2556792" cy="1497358"/>
          </a:xfrm>
          <a:prstGeom prst="rect">
            <a:avLst/>
          </a:prstGeom>
          <a:noFill/>
        </p:spPr>
      </p:pic>
      <p:pic>
        <p:nvPicPr>
          <p:cNvPr id="7" name="Picture 4" descr="&amp;Icy;&amp;gcy;&amp;rcy;&amp;ycy; &amp;ncy;&amp;acy;&amp;shcy;&amp;icy;&amp;khcy; &amp;bcy;&amp;acy;&amp;bcy;&amp;ucy;&amp;shcy;&amp;iecy;&amp;kcy;. &quot; SFW - &amp;pcy;&amp;rcy;&amp;icy;&amp;kcy;&amp;ocy;&amp;lcy;&amp;ycy;, &amp;yucy;&amp;mcy;&amp;ocy;&amp;rcy;, &amp;dcy;&amp;iecy;&amp;vcy;&amp;kcy;&amp;icy;, &amp;dcy;&amp;tcy;&amp;pcy;, &amp;mcy;&amp;acy;&amp;shcy;&amp;icy;&amp;ncy;&amp;ycy;, &amp;fcy;&amp;ocy;&amp;tcy;&amp;ocy; &amp;zcy;&amp;ncy;&amp;acy;&amp;mcy;&amp;iecy;&amp;ncy;&amp;icy;&amp;tcy;&amp;ocy;&amp;scy;&amp;tcy;&amp;iecy;&amp;jcy; &amp;icy; &amp;mcy;&amp;ncy;&amp;ocy;&amp;gcy;&amp;ocy;&amp;iecy; &amp;dcy;&amp;rcy;&amp;ucy;&amp;gcy;&amp;ocy;&amp;iecy;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4653135"/>
            <a:ext cx="2448272" cy="151147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Scy;&amp;kcy;&amp;acy;&amp;chcy;&amp;acy;&amp;tcy;&amp;softcy; &amp;fcy;&amp;ocy;&amp;ncy;&amp;ycy; &amp;dcy;&amp;lcy;&amp;yacy; &amp;dcy;&amp;iecy;&amp;tcy;&amp;scy;&amp;kcy;&amp;ocy;&amp;jcy; &amp;pcy;&amp;rcy;&amp;iecy;&amp;zcy;&amp;iecy;&amp;ncy;&amp;tcy;&amp;acy;&amp;tscy;&amp;icy;&amp;yacy; - &amp;ncy;&amp;ocy;&amp;vcy;&amp;acy;&amp;yacy; &amp;pcy;&amp;rcy;&amp;iecy;&amp;zcy;&amp;iecy;&amp;ncy;&amp;tcy;&amp;acy;&amp;ts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47664" y="2852936"/>
            <a:ext cx="63367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Привлечение родителей в театральные постановки  группы (ДОУ)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95736" y="1700808"/>
            <a:ext cx="612068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В планах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с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овместной работы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4" descr="&amp;Scy;&amp;tcy;&amp;rcy;&amp;acy;&amp;ncy;&amp;icy;&amp;chcy;&amp;kcy;&amp;acy; &amp;dcy;&amp;lcy;&amp;yacy; &amp;rcy;&amp;ocy;&amp;dcy;&amp;icy;&amp;tcy;&amp;iecy;&amp;lcy;&amp;iecy;&amp;j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899932"/>
            <a:ext cx="2520280" cy="1994622"/>
          </a:xfrm>
          <a:prstGeom prst="rect">
            <a:avLst/>
          </a:prstGeom>
          <a:noFill/>
        </p:spPr>
      </p:pic>
      <p:pic>
        <p:nvPicPr>
          <p:cNvPr id="8" name="Picture 2" descr="&amp;Tcy;&amp;iecy;&amp;acy;&amp;tcy;&amp;rcy;&amp;acy;&amp;lcy;&amp;softcy;&amp;ncy;&amp;acy;&amp;yacy; &amp;dcy;&amp;iecy;&amp;yacy;&amp;tcy;&amp;iecy;&amp;lcy;&amp;softcy;&amp;ncy;&amp;ocy;&amp;scy;&amp;tcy;&amp;softcy; &amp;vcy; &amp;dcy;&amp;iecy;&amp;tcy;&amp;scy;&amp;kcy;&amp;ocy;&amp;mcy; &amp;scy;&amp;acy;&amp;dcy;&amp;ucy; &amp;scy; &amp;icy;&amp;scy;&amp;pcy;&amp;ocy;&amp;lcy;&amp;softcy;&amp;zcy;&amp;ocy;&amp;vcy;&amp;acy;&amp;ncy;&amp;icy;&amp;iecy;&amp;mcy; &amp;kcy;&amp;ocy;&amp;ncy;&amp;scy;&amp;tcy;&amp;rcy;&amp;ucy;&amp;kcy;&amp;tcy;&amp;ocy;&amp;rcy;&amp;acy; &amp;Lcy;&amp;IEcy;&amp;Gcy;&amp;Ocy; &amp;Dcy;&amp;iecy;&amp;tcy;&amp;scy;&amp;kcy;&amp;icy;&amp;jcy; &amp;scy;&amp;acy;&amp;d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3781551"/>
            <a:ext cx="2376264" cy="21291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Scy;&amp;kcy;&amp;acy;&amp;chcy;&amp;acy;&amp;tcy;&amp;softcy; &amp;fcy;&amp;ocy;&amp;ncy;&amp;ycy; &amp;dcy;&amp;lcy;&amp;yacy; &amp;dcy;&amp;iecy;&amp;tcy;&amp;scy;&amp;kcy;&amp;ocy;&amp;jcy; &amp;pcy;&amp;rcy;&amp;iecy;&amp;zcy;&amp;iecy;&amp;ncy;&amp;tcy;&amp;acy;&amp;tscy;&amp;icy;&amp;yacy; - &amp;ncy;&amp;ocy;&amp;vcy;&amp;acy;&amp;yacy; &amp;pcy;&amp;rcy;&amp;iecy;&amp;zcy;&amp;iecy;&amp;ncy;&amp;tcy;&amp;acy;&amp;ts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2852936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Спасибо за внимание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и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УСПЕШНОЙ РАБОТЫ С РОДИТЕЛЯМИ !!!</a:t>
            </a: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899592" y="6353944"/>
            <a:ext cx="6516216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Воспитатели: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илипчакТ.П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Scy;&amp;kcy;&amp;acy;&amp;chcy;&amp;acy;&amp;tcy;&amp;softcy; &amp;fcy;&amp;ocy;&amp;ncy;&amp;ycy; &amp;dcy;&amp;lcy;&amp;yacy; &amp;dcy;&amp;iecy;&amp;tcy;&amp;scy;&amp;kcy;&amp;ocy;&amp;jcy; &amp;pcy;&amp;rcy;&amp;iecy;&amp;zcy;&amp;iecy;&amp;ncy;&amp;tcy;&amp;acy;&amp;tscy;&amp;icy;&amp;yacy; - &amp;ncy;&amp;ocy;&amp;vcy;&amp;acy;&amp;yacy; &amp;pcy;&amp;rcy;&amp;iecy;&amp;zcy;&amp;iecy;&amp;ncy;&amp;tcy;&amp;acy;&amp;ts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0" y="6349082"/>
            <a:ext cx="8003232" cy="508918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000" b="1" i="0" u="none" strike="noStrike" kern="1200" cap="small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475656" y="2564904"/>
            <a:ext cx="7992888" cy="3528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Главная идея взаимодействия педагога с родителями-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это сотрудничество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Сотрудничество предполагает не только взаимные действия, но и взаимопонимание, взаимоуважение, взаимодоверие, взаимовлияние. Активная совместная работа педагогов и родителей позволяет лучше узнать друг друга, способствует усилению  взаимоотношений.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95736" y="1628800"/>
            <a:ext cx="3384376" cy="652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Идея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Scy;&amp;kcy;&amp;acy;&amp;chcy;&amp;acy;&amp;tcy;&amp;softcy; &amp;fcy;&amp;ocy;&amp;ncy;&amp;ycy; &amp;dcy;&amp;lcy;&amp;yacy; &amp;dcy;&amp;iecy;&amp;tcy;&amp;scy;&amp;kcy;&amp;ocy;&amp;jcy; &amp;pcy;&amp;rcy;&amp;iecy;&amp;zcy;&amp;iecy;&amp;ncy;&amp;tcy;&amp;acy;&amp;tscy;&amp;icy;&amp;yacy; - &amp;ncy;&amp;ocy;&amp;vcy;&amp;acy;&amp;yacy; &amp;pcy;&amp;rcy;&amp;iecy;&amp;zcy;&amp;iecy;&amp;ncy;&amp;tcy;&amp;acy;&amp;ts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0" y="6349082"/>
            <a:ext cx="8003232" cy="508918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000" b="1" i="0" u="none" strike="noStrike" kern="1200" cap="small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195736" y="1628800"/>
            <a:ext cx="3384376" cy="652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ЦЕЛЬ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542728" y="2276872"/>
            <a:ext cx="7601272" cy="4413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Создание условий для благоприятного климата взаимодействия с родителями.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Установление доверительных и партнерских отношений с родителями.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Вовлечение семьи в единое образовательное пространство.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Scy;&amp;kcy;&amp;acy;&amp;chcy;&amp;acy;&amp;tcy;&amp;softcy; &amp;fcy;&amp;ocy;&amp;ncy;&amp;ycy; &amp;dcy;&amp;lcy;&amp;yacy; &amp;dcy;&amp;iecy;&amp;tcy;&amp;scy;&amp;kcy;&amp;ocy;&amp;jcy; &amp;pcy;&amp;rcy;&amp;iecy;&amp;zcy;&amp;iecy;&amp;ncy;&amp;tcy;&amp;acy;&amp;tscy;&amp;icy;&amp;yacy; - &amp;ncy;&amp;ocy;&amp;vcy;&amp;acy;&amp;yacy; &amp;pcy;&amp;rcy;&amp;iecy;&amp;zcy;&amp;iecy;&amp;ncy;&amp;tcy;&amp;acy;&amp;ts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195736" y="1700808"/>
            <a:ext cx="792088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Нетрадиционные 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формы работы с родителями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2852936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</p:txBody>
      </p:sp>
      <p:pic>
        <p:nvPicPr>
          <p:cNvPr id="7" name="Рисунок 6" descr="фото с дет.сада 59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9263" y="3772054"/>
            <a:ext cx="3768420" cy="2826315"/>
          </a:xfrm>
          <a:prstGeom prst="rect">
            <a:avLst/>
          </a:prstGeom>
          <a:ln>
            <a:solidFill>
              <a:srgbClr val="FFC000"/>
            </a:solidFill>
          </a:ln>
        </p:spPr>
      </p:pic>
      <p:pic>
        <p:nvPicPr>
          <p:cNvPr id="8" name="Рисунок 7" descr="IMG_427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3805951"/>
            <a:ext cx="3744416" cy="2808312"/>
          </a:xfrm>
          <a:prstGeom prst="rect">
            <a:avLst/>
          </a:prstGeom>
          <a:ln>
            <a:solidFill>
              <a:srgbClr val="FFC000"/>
            </a:solidFill>
          </a:ln>
        </p:spPr>
      </p:pic>
      <p:pic>
        <p:nvPicPr>
          <p:cNvPr id="9" name="Picture 2" descr="&amp;Scy;&amp;kcy;&amp;acy;&amp;chcy;&amp;acy;&amp;tcy;&amp;softcy; &amp;fcy;&amp;ocy;&amp;ncy;&amp;ycy; &amp;dcy;&amp;lcy;&amp;yacy; &amp;dcy;&amp;iecy;&amp;tcy;&amp;scy;&amp;kcy;&amp;ocy;&amp;jcy; &amp;pcy;&amp;rcy;&amp;iecy;&amp;zcy;&amp;iecy;&amp;ncy;&amp;tcy;&amp;acy;&amp;tscy;&amp;icy;&amp;yacy; - &amp;ncy;&amp;ocy;&amp;vcy;&amp;acy;&amp;yacy; &amp;pcy;&amp;rcy;&amp;iecy;&amp;zcy;&amp;iecy;&amp;ncy;&amp;tcy;&amp;acy;&amp;ts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Заголовок 9"/>
          <p:cNvSpPr>
            <a:spLocks noGrp="1"/>
          </p:cNvSpPr>
          <p:nvPr>
            <p:ph type="ctrTitle" idx="4294967295"/>
          </p:nvPr>
        </p:nvSpPr>
        <p:spPr>
          <a:xfrm>
            <a:off x="642910" y="857233"/>
            <a:ext cx="8215370" cy="17859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Нетрадиционные формы взаимодействия детского сада и родителей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4294967295"/>
          </p:nvPr>
        </p:nvSpPr>
        <p:spPr>
          <a:xfrm>
            <a:off x="2871788" y="2928934"/>
            <a:ext cx="6272212" cy="3357566"/>
          </a:xfrm>
        </p:spPr>
        <p:txBody>
          <a:bodyPr>
            <a:normAutofit fontScale="25000" lnSpcReduction="20000"/>
          </a:bodyPr>
          <a:lstStyle/>
          <a:p>
            <a:r>
              <a:rPr lang="ru-RU" sz="8000" b="1" dirty="0" smtClean="0"/>
              <a:t> </a:t>
            </a:r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</a:rPr>
              <a:t>Познавательные</a:t>
            </a: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</a:rPr>
              <a:t> - обогащение родителей знаниями воспитания детей</a:t>
            </a:r>
            <a:br>
              <a:rPr lang="ru-RU" sz="80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80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</a:rPr>
              <a:t>Информационно аналитические -</a:t>
            </a: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</a:rPr>
              <a:t> изучение семьи и ее особенности</a:t>
            </a:r>
            <a:br>
              <a:rPr lang="ru-RU" sz="80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80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</a:rPr>
              <a:t>Наглядно – информационные – </a:t>
            </a: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</a:rPr>
              <a:t>донести до родителей любую информацию</a:t>
            </a:r>
            <a:br>
              <a:rPr lang="ru-RU" sz="80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80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8000" b="1" dirty="0" err="1" smtClean="0">
                <a:solidFill>
                  <a:schemeClr val="tx2">
                    <a:lumMod val="50000"/>
                  </a:schemeClr>
                </a:solidFill>
              </a:rPr>
              <a:t>Досуговые</a:t>
            </a: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</a:rPr>
              <a:t> - совместные мероприятия с родителями </a:t>
            </a:r>
            <a:br>
              <a:rPr lang="ru-RU" sz="80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80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</a:rPr>
              <a:t>Трудовые или </a:t>
            </a:r>
            <a:r>
              <a:rPr lang="ru-RU" sz="8000" b="1" dirty="0" err="1" smtClean="0">
                <a:solidFill>
                  <a:schemeClr val="tx2">
                    <a:lumMod val="50000"/>
                  </a:schemeClr>
                </a:solidFill>
              </a:rPr>
              <a:t>хозяйственные</a:t>
            </a:r>
            <a:r>
              <a:rPr lang="ru-RU" sz="8000" dirty="0" err="1" smtClean="0">
                <a:solidFill>
                  <a:schemeClr val="tx2">
                    <a:lumMod val="50000"/>
                  </a:schemeClr>
                </a:solidFill>
              </a:rPr>
              <a:t>-организация</a:t>
            </a: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</a:rPr>
              <a:t> развивающей </a:t>
            </a:r>
            <a:r>
              <a:rPr lang="ru-RU" sz="8000" dirty="0" err="1" smtClean="0">
                <a:solidFill>
                  <a:schemeClr val="tx2">
                    <a:lumMod val="50000"/>
                  </a:schemeClr>
                </a:solidFill>
              </a:rPr>
              <a:t>среды,благоустройство</a:t>
            </a: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</a:rPr>
              <a:t> детск</a:t>
            </a:r>
            <a:r>
              <a:rPr lang="ru-RU" sz="8000" dirty="0" smtClean="0"/>
              <a:t>ого сада</a:t>
            </a:r>
          </a:p>
          <a:p>
            <a:endParaRPr lang="ru-RU" sz="18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Scy;&amp;kcy;&amp;acy;&amp;chcy;&amp;acy;&amp;tcy;&amp;softcy; &amp;fcy;&amp;ocy;&amp;ncy;&amp;ycy; &amp;dcy;&amp;lcy;&amp;yacy; &amp;dcy;&amp;iecy;&amp;tcy;&amp;scy;&amp;kcy;&amp;ocy;&amp;jcy; &amp;pcy;&amp;rcy;&amp;iecy;&amp;zcy;&amp;iecy;&amp;ncy;&amp;tcy;&amp;acy;&amp;tscy;&amp;icy;&amp;yacy; - &amp;ncy;&amp;ocy;&amp;vcy;&amp;acy;&amp;yacy; &amp;pcy;&amp;rcy;&amp;iecy;&amp;zcy;&amp;iecy;&amp;ncy;&amp;tcy;&amp;acy;&amp;ts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195736" y="1700808"/>
            <a:ext cx="792088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Нетрадиционные 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формы работы с родителями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2852936"/>
            <a:ext cx="3939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Уют руками родителей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20072" y="623731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Парикмахерскую.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043608" y="616530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Шкафы в  раздевалке</a:t>
            </a:r>
            <a:endParaRPr lang="ru-RU" b="1" dirty="0"/>
          </a:p>
        </p:txBody>
      </p:sp>
      <p:pic>
        <p:nvPicPr>
          <p:cNvPr id="8193" name="Picture 1" descr="C:\Users\User\Desktop\IMG_11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3500438"/>
            <a:ext cx="2920992" cy="2190744"/>
          </a:xfrm>
          <a:prstGeom prst="rect">
            <a:avLst/>
          </a:prstGeom>
          <a:noFill/>
        </p:spPr>
      </p:pic>
      <p:pic>
        <p:nvPicPr>
          <p:cNvPr id="8195" name="Picture 3" descr="F:\августовка\образовательная среда\IMG_10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3357562"/>
            <a:ext cx="2786082" cy="22860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Scy;&amp;kcy;&amp;acy;&amp;chcy;&amp;acy;&amp;tcy;&amp;softcy; &amp;fcy;&amp;ocy;&amp;ncy;&amp;ycy; &amp;dcy;&amp;lcy;&amp;yacy; &amp;dcy;&amp;iecy;&amp;tcy;&amp;scy;&amp;kcy;&amp;ocy;&amp;jcy; &amp;pcy;&amp;rcy;&amp;iecy;&amp;zcy;&amp;iecy;&amp;ncy;&amp;tcy;&amp;acy;&amp;tscy;&amp;icy;&amp;yacy; - &amp;ncy;&amp;ocy;&amp;vcy;&amp;acy;&amp;yacy; &amp;pcy;&amp;rcy;&amp;iecy;&amp;zcy;&amp;iecy;&amp;ncy;&amp;tcy;&amp;acy;&amp;ts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979712" y="1961455"/>
            <a:ext cx="612068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Результат 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Совместной работы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3286343"/>
            <a:ext cx="73985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Создание комфорта в группе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Легкое общение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Взаимопонимание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Активное участие родителей в жизни группы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Мотивация педагогов к новым идеям 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Scy;&amp;kcy;&amp;acy;&amp;chcy;&amp;acy;&amp;tcy;&amp;softcy; &amp;fcy;&amp;ocy;&amp;ncy;&amp;ycy; &amp;dcy;&amp;lcy;&amp;yacy; &amp;dcy;&amp;iecy;&amp;tcy;&amp;scy;&amp;kcy;&amp;ocy;&amp;jcy; &amp;pcy;&amp;rcy;&amp;iecy;&amp;zcy;&amp;iecy;&amp;ncy;&amp;tcy;&amp;acy;&amp;tscy;&amp;icy;&amp;yacy; - &amp;ncy;&amp;ocy;&amp;vcy;&amp;acy;&amp;yacy; &amp;pcy;&amp;rcy;&amp;iecy;&amp;zcy;&amp;iecy;&amp;ncy;&amp;tcy;&amp;acy;&amp;ts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47664" y="2852936"/>
            <a:ext cx="6858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Участие в выставках, фотовыставках, приглашение бабушек  и др.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95736" y="1700808"/>
            <a:ext cx="612068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В планах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с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овместной работы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 descr="&amp;Ocy;&amp;scy;&amp;ocy;&amp;bcy;&amp;iecy;&amp;ncy;&amp;ncy;&amp;ocy;&amp;scy;&amp;tcy;&amp;icy; &amp;rcy;&amp;iecy;&amp;chcy;&amp;iecy;&amp;vcy;&amp;ocy;&amp;gcy;&amp;ocy; &amp;rcy;&amp;acy;&amp;zcy;&amp;vcy;&amp;icy;&amp;tcy;&amp;icy;&amp;yacy; &amp;dcy;&amp;iecy;&amp;tcy;&amp;iecy;&amp;jcy; &amp;scy; &amp;ocy;&amp;gcy;&amp;rcy;&amp;acy;&amp;ncy;&amp;icy;&amp;chcy;&amp;iecy;&amp;ncy;&amp;ncy;&amp;ycy;&amp;mcy;&amp;icy; &amp;vcy;&amp;ocy;&amp;zcy;&amp;mcy;&amp;ocy;&amp;zhcy;&amp;ncy;&amp;ocy;&amp;scy;&amp;tcy;&amp;yacy;&amp;mcy;&amp;icy; &amp;zcy;&amp;dcy;&amp;ocy;&amp;rcy;&amp;ocy;&amp;vcy;&amp;softcy;&amp;yacy; &amp;kcy;&amp;ocy;&amp;rcy;&amp;rcy;&amp;iecy;&amp;kcy;&amp;tscy;&amp;icy;&amp;ocy;&amp;ncy;&amp;ncy;&amp;ocy;&amp;jcy; &amp;shcy;&amp;kcy;&amp;ocy;&amp;lcy;&amp;ycy; VIII &amp;vcy;&amp;icy;&amp;dcy;&amp;acy; (&amp;Kcy;&amp;ocy;&amp;ncy;&amp;scy;&amp;ucy;&amp;lcy;&amp;softcy;&amp;tcy;&amp;acy;&amp;tscy;&amp;icy;&amp;yacy; &amp;dcy;&amp;lcy;&amp;yacy; &amp;pcy;&amp;iecy;&amp;dcy;&amp;acy;&amp;g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3789040"/>
            <a:ext cx="3456384" cy="23762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Scy;&amp;kcy;&amp;acy;&amp;chcy;&amp;acy;&amp;tcy;&amp;softcy; &amp;fcy;&amp;ocy;&amp;ncy;&amp;ycy; &amp;dcy;&amp;lcy;&amp;yacy; &amp;dcy;&amp;iecy;&amp;tcy;&amp;scy;&amp;kcy;&amp;ocy;&amp;jcy; &amp;pcy;&amp;rcy;&amp;iecy;&amp;zcy;&amp;iecy;&amp;ncy;&amp;tcy;&amp;acy;&amp;tscy;&amp;icy;&amp;yacy; - &amp;ncy;&amp;ocy;&amp;vcy;&amp;acy;&amp;yacy; &amp;pcy;&amp;rcy;&amp;iecy;&amp;zcy;&amp;iecy;&amp;ncy;&amp;tcy;&amp;acy;&amp;ts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195736" y="1700808"/>
            <a:ext cx="792088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Нетрадиционные 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формы работы с родителями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2852936"/>
            <a:ext cx="8640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85351" y="6237312"/>
            <a:ext cx="1453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День стихов 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195736" y="6237312"/>
            <a:ext cx="2437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Совместные конкурсы</a:t>
            </a:r>
            <a:endParaRPr lang="ru-RU" b="1" dirty="0"/>
          </a:p>
        </p:txBody>
      </p:sp>
      <p:pic>
        <p:nvPicPr>
          <p:cNvPr id="5121" name="Picture 1" descr="C:\Users\User\Desktop\IMG_0868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714752"/>
            <a:ext cx="2643206" cy="2214578"/>
          </a:xfrm>
          <a:prstGeom prst="rect">
            <a:avLst/>
          </a:prstGeom>
          <a:noFill/>
        </p:spPr>
      </p:pic>
      <p:pic>
        <p:nvPicPr>
          <p:cNvPr id="5122" name="Picture 2" descr="C:\Users\User\Desktop\IMG_08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3500438"/>
            <a:ext cx="2643206" cy="2428892"/>
          </a:xfrm>
          <a:prstGeom prst="rect">
            <a:avLst/>
          </a:prstGeom>
          <a:noFill/>
        </p:spPr>
      </p:pic>
      <p:pic>
        <p:nvPicPr>
          <p:cNvPr id="5123" name="Picture 3" descr="C:\Users\User\Desktop\IMG_08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3500438"/>
            <a:ext cx="2500330" cy="24288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Scy;&amp;kcy;&amp;acy;&amp;chcy;&amp;acy;&amp;tcy;&amp;softcy; &amp;fcy;&amp;ocy;&amp;ncy;&amp;ycy; &amp;dcy;&amp;lcy;&amp;yacy; &amp;dcy;&amp;iecy;&amp;tcy;&amp;scy;&amp;kcy;&amp;ocy;&amp;jcy; &amp;pcy;&amp;rcy;&amp;iecy;&amp;zcy;&amp;iecy;&amp;ncy;&amp;tcy;&amp;acy;&amp;tscy;&amp;icy;&amp;yacy; - &amp;ncy;&amp;ocy;&amp;vcy;&amp;acy;&amp;yacy; &amp;pcy;&amp;rcy;&amp;iecy;&amp;zcy;&amp;iecy;&amp;ncy;&amp;tcy;&amp;acy;&amp;ts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195736" y="1700808"/>
            <a:ext cx="612068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В планах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с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овместной работы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2708920"/>
            <a:ext cx="67687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Внедрение родительского опыта :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«Что умеют наши мамы</a:t>
            </a:r>
            <a:r>
              <a:rPr lang="en-US" sz="2800" b="1" dirty="0" smtClean="0">
                <a:solidFill>
                  <a:srgbClr val="002060"/>
                </a:solidFill>
              </a:rPr>
              <a:t>/</a:t>
            </a:r>
            <a:r>
              <a:rPr lang="ru-RU" sz="2800" b="1" dirty="0" smtClean="0">
                <a:solidFill>
                  <a:srgbClr val="002060"/>
                </a:solidFill>
              </a:rPr>
              <a:t>папы»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Мама художник, папа музыкант, повар…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&amp;Mcy;&amp;Ucy;&amp;Dcy;&amp;Rcy;&amp;Ocy;&amp;Scy;&amp;Tcy;&amp;SOFTcy; &amp;Zcy;&amp;acy;&amp;pcy;&amp;icy;&amp;scy;&amp;icy; &amp;vcy; &amp;rcy;&amp;ucy;&amp;bcy;&amp;rcy;&amp;icy;&amp;kcy;&amp;iecy; &amp;Mcy;&amp;Ucy;&amp;Dcy;&amp;Rcy;&amp;Ocy;&amp;Scy;&amp;Tcy;&amp;SOFTcy; &amp;Dcy;&amp;ncy;&amp;iecy;&amp;vcy;&amp;ncy;&amp;icy;&amp;kcy; justvitek :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3" y="3848099"/>
            <a:ext cx="2618750" cy="2749253"/>
          </a:xfrm>
          <a:prstGeom prst="rect">
            <a:avLst/>
          </a:prstGeom>
          <a:noFill/>
        </p:spPr>
      </p:pic>
      <p:pic>
        <p:nvPicPr>
          <p:cNvPr id="4102" name="Picture 6" descr="&amp;Acy;&amp;fcy;&amp;icy;&amp;shcy;&amp;acy; &amp;Bcy;&amp;icy;&amp;bcy;&amp;lcy;&amp;icy;&amp;ocy;&amp;Gcy;&amp;ocy;&amp;rcy;&amp;ocy;&amp;dcy;"/>
          <p:cNvPicPr>
            <a:picLocks noChangeAspect="1" noChangeArrowheads="1"/>
          </p:cNvPicPr>
          <p:nvPr/>
        </p:nvPicPr>
        <p:blipFill>
          <a:blip r:embed="rId4" cstate="print"/>
          <a:srcRect l="25281" t="4867" r="2491" b="4414"/>
          <a:stretch>
            <a:fillRect/>
          </a:stretch>
        </p:blipFill>
        <p:spPr bwMode="auto">
          <a:xfrm>
            <a:off x="539552" y="4077072"/>
            <a:ext cx="2520280" cy="2016224"/>
          </a:xfrm>
          <a:prstGeom prst="rect">
            <a:avLst/>
          </a:prstGeom>
          <a:noFill/>
        </p:spPr>
      </p:pic>
      <p:pic>
        <p:nvPicPr>
          <p:cNvPr id="4104" name="Picture 8" descr="&amp;YAcy; - &amp;khcy;&amp;ucy;&amp;dcy;&amp;ocy;&amp;zhcy;&amp;ncy;&amp;icy;&amp;kcy;. &amp;Mcy;&amp;ocy;&amp;zhcy;&amp;ncy;&amp;ocy; &amp;lcy;&amp;icy; &amp;pcy;&amp;ocy;&amp;scy;&amp;tcy;&amp;rcy;&amp;ocy;&amp;icy;&amp;tcy;&amp;softcy; &amp;bcy;&amp;icy;&amp;zcy;&amp;ncy;&amp;iecy;&amp;scy; &amp;ncy;&amp;acy; &amp;khcy;&amp;ucy;&amp;dcy;&amp;ocy;&amp;zhcy;&amp;iecy;&amp;scy;&amp;tcy;&amp;vcy;&amp;iecy;&amp;ncy;&amp;ncy;&amp;ocy;&amp;mcy; &amp;ocy;&amp;fcy;&amp;ocy;&amp;rcy;&amp;mcy;&amp;lcy;&amp;iecy;&amp;ncy;&amp;icy;&amp;icy; &amp;icy; &amp;dcy;&amp;iecy;&amp;kcy;&amp;ocy;&amp;rcy;&amp;icy;&amp;rcy;&amp;ocy;&amp;vcy;&amp;acy;&amp;ncy;&amp;icy;&amp;icy; - career.u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149080"/>
            <a:ext cx="1805905" cy="2016224"/>
          </a:xfrm>
          <a:prstGeom prst="rect">
            <a:avLst/>
          </a:prstGeom>
          <a:noFill/>
        </p:spPr>
      </p:pic>
      <p:pic>
        <p:nvPicPr>
          <p:cNvPr id="8" name="Рисунок 7" descr="D:\101MSDCF\DSC0266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662" y="4143380"/>
            <a:ext cx="457203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244</Words>
  <Application>Microsoft Office PowerPoint</Application>
  <PresentationFormat>Экран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Нетрадиционные  формы работы с родителями в ДОУ</vt:lpstr>
      <vt:lpstr>Слайд 2</vt:lpstr>
      <vt:lpstr>Слайд 3</vt:lpstr>
      <vt:lpstr>Нетрадиционные формы взаимодействия детского сада и родителей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 методы работы с родителями в ДОУ</dc:title>
  <dc:creator>Dentsply</dc:creator>
  <cp:lastModifiedBy>User</cp:lastModifiedBy>
  <cp:revision>66</cp:revision>
  <dcterms:created xsi:type="dcterms:W3CDTF">2015-03-23T18:39:10Z</dcterms:created>
  <dcterms:modified xsi:type="dcterms:W3CDTF">2016-10-06T08:36:26Z</dcterms:modified>
</cp:coreProperties>
</file>