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0" r:id="rId3"/>
    <p:sldId id="267" r:id="rId4"/>
    <p:sldId id="261" r:id="rId5"/>
    <p:sldId id="257" r:id="rId6"/>
    <p:sldId id="258" r:id="rId7"/>
    <p:sldId id="265" r:id="rId8"/>
    <p:sldId id="259" r:id="rId9"/>
    <p:sldId id="262" r:id="rId10"/>
    <p:sldId id="264" r:id="rId11"/>
    <p:sldId id="25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3284984"/>
            <a:ext cx="3313355" cy="170216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Работа с одарёнными детьми в условиях сельской школы.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869160"/>
            <a:ext cx="3309803" cy="1260629"/>
          </a:xfrm>
        </p:spPr>
        <p:txBody>
          <a:bodyPr/>
          <a:lstStyle/>
          <a:p>
            <a:r>
              <a:rPr lang="ru-RU" dirty="0" smtClean="0"/>
              <a:t>Денисова Л.И.</a:t>
            </a:r>
          </a:p>
          <a:p>
            <a:r>
              <a:rPr lang="ru-RU" dirty="0" smtClean="0"/>
              <a:t>ГБОУ </a:t>
            </a:r>
            <a:r>
              <a:rPr lang="ru-RU" dirty="0"/>
              <a:t>СОШ </a:t>
            </a:r>
            <a:r>
              <a:rPr lang="ru-RU" dirty="0" err="1"/>
              <a:t>с.Новое</a:t>
            </a:r>
            <a:r>
              <a:rPr lang="ru-RU" dirty="0"/>
              <a:t> </a:t>
            </a:r>
            <a:r>
              <a:rPr lang="ru-RU" dirty="0" err="1"/>
              <a:t>Аделяково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335049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496944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Всероссийская </a:t>
            </a:r>
            <a:r>
              <a:rPr lang="ru-RU" sz="3200" b="1" dirty="0"/>
              <a:t>олимпиада школьников</a:t>
            </a:r>
            <a:endParaRPr lang="ru-RU" sz="32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385681"/>
              </p:ext>
            </p:extLst>
          </p:nvPr>
        </p:nvGraphicFramePr>
        <p:xfrm>
          <a:off x="611560" y="1049960"/>
          <a:ext cx="7344816" cy="58080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139713"/>
                <a:gridCol w="2785965"/>
                <a:gridCol w="2279425"/>
                <a:gridCol w="1139713"/>
              </a:tblGrid>
              <a:tr h="532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 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ФИО  обучающегося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Результат 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ВОШ </a:t>
                      </a:r>
                      <a:r>
                        <a:rPr lang="ru-RU" sz="14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Окружной тур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Биология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Янзытова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Ангелина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 </a:t>
                      </a: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место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ВОШ. </a:t>
                      </a:r>
                      <a:r>
                        <a:rPr lang="ru-RU" sz="14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Региональный тур. </a:t>
                      </a:r>
                      <a:r>
                        <a:rPr lang="ru-RU" sz="1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Биология</a:t>
                      </a:r>
                      <a:endParaRPr lang="ru-RU" sz="1400" u="non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Янзытова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Ангелина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 </a:t>
                      </a: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Участие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ВОШ. </a:t>
                      </a:r>
                      <a:r>
                        <a:rPr lang="ru-RU" sz="14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Окружной </a:t>
                      </a:r>
                      <a:r>
                        <a:rPr lang="ru-RU" sz="1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тур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Биология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Кузьмина  Елизавета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место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ВОШ</a:t>
                      </a:r>
                      <a:r>
                        <a:rPr lang="ru-RU" sz="14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Региональный тур.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Биология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Кузьмина Елизавета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Призер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ВОШ. </a:t>
                      </a:r>
                      <a:r>
                        <a:rPr lang="ru-RU" sz="14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Окружной тур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Экология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Кузьмина  Елизавета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 </a:t>
                      </a: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место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ВОШ. </a:t>
                      </a:r>
                      <a:r>
                        <a:rPr lang="ru-RU" sz="14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Окружной тур</a:t>
                      </a:r>
                      <a:r>
                        <a:rPr lang="ru-RU" sz="1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Биология </a:t>
                      </a:r>
                      <a:endParaRPr lang="ru-RU" sz="1400" u="non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Кузьмина  Елизавета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 </a:t>
                      </a: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место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2015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ВОШ. </a:t>
                      </a:r>
                      <a:r>
                        <a:rPr lang="ru-RU" sz="14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Региональный тур.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Биология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Кузьмина Елизавета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 </a:t>
                      </a: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Призер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5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2016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ВОШ. </a:t>
                      </a:r>
                      <a:r>
                        <a:rPr lang="ru-RU" sz="14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Окружной тур.</a:t>
                      </a:r>
                      <a:r>
                        <a:rPr lang="ru-RU" sz="1400" b="1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Биология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4C600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Денисов Владимир 10 </a:t>
                      </a:r>
                      <a:r>
                        <a:rPr kumimoji="0" lang="ru-RU" sz="1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94C600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кл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4C600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4A6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Победитель</a:t>
                      </a:r>
                    </a:p>
                  </a:txBody>
                  <a:tcPr marL="66850" marR="66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8386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Людмила\Desktop\флэшка\ФотоВсе\фото\МЗОИ -13\DSC005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321148"/>
            <a:ext cx="2600966" cy="1950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C:\Users\Людмила\Desktop\флэшка\ФотоВсе\фото\МЗОИ -13\DSC0052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84351" y="3915224"/>
            <a:ext cx="2376264" cy="2021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9" name="Picture 5" descr="C:\Users\Людмила\Desktop\флэшка\Работа 13-14\Неделя науки\ф\DSC023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2574807" cy="1931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0" name="Picture 6" descr="C:\Users\Людмила\Desktop\флэшка\Работа 13-14\Неделя науки\ф\IMG_6390-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4101272"/>
            <a:ext cx="2841313" cy="1835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349634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7543" y="3501008"/>
            <a:ext cx="4860031" cy="1702160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chemeClr val="tx1"/>
                </a:solidFill>
                <a:latin typeface="Roboto"/>
              </a:rPr>
              <a:t>Одаренность –это системное, развивающееся в течении всей жизни качество психики, которое определяет возможность достижения человеком более высоких по сравнению с другими людьми, </a:t>
            </a:r>
            <a:r>
              <a:rPr lang="ru-RU" sz="2400" b="1" i="1" dirty="0" smtClean="0">
                <a:solidFill>
                  <a:schemeClr val="tx1"/>
                </a:solidFill>
                <a:latin typeface="Roboto"/>
              </a:rPr>
              <a:t>незаурядных </a:t>
            </a:r>
            <a:r>
              <a:rPr lang="ru-RU" sz="2400" b="1" i="1" dirty="0">
                <a:solidFill>
                  <a:schemeClr val="tx1"/>
                </a:solidFill>
                <a:latin typeface="Roboto"/>
              </a:rPr>
              <a:t>результатов в одном или нескольких видах деятельности</a:t>
            </a:r>
            <a:r>
              <a:rPr lang="ru-RU" sz="2400" b="1" i="1" dirty="0" smtClean="0">
                <a:solidFill>
                  <a:schemeClr val="tx1"/>
                </a:solidFill>
                <a:latin typeface="Roboto"/>
              </a:rPr>
              <a:t>.</a:t>
            </a:r>
            <a:br>
              <a:rPr lang="ru-RU" sz="2400" b="1" i="1" dirty="0" smtClean="0">
                <a:solidFill>
                  <a:schemeClr val="tx1"/>
                </a:solidFill>
                <a:latin typeface="Roboto"/>
              </a:rPr>
            </a:br>
            <a:r>
              <a:rPr lang="ru-RU" sz="2400" b="1" i="1" dirty="0">
                <a:solidFill>
                  <a:schemeClr val="tx1"/>
                </a:solidFill>
                <a:latin typeface="Roboto"/>
              </a:rPr>
              <a:t> </a:t>
            </a:r>
            <a:r>
              <a:rPr lang="ru-RU" sz="2400" i="1" dirty="0">
                <a:solidFill>
                  <a:schemeClr val="tx1"/>
                </a:solidFill>
                <a:latin typeface="Roboto"/>
              </a:rPr>
              <a:t>(</a:t>
            </a:r>
            <a:r>
              <a:rPr lang="ru-RU" sz="1800" i="1" dirty="0" smtClean="0">
                <a:solidFill>
                  <a:schemeClr val="tx1"/>
                </a:solidFill>
                <a:latin typeface="Roboto"/>
              </a:rPr>
              <a:t>Рабочая</a:t>
            </a:r>
            <a:br>
              <a:rPr lang="ru-RU" sz="1800" i="1" dirty="0" smtClean="0">
                <a:solidFill>
                  <a:schemeClr val="tx1"/>
                </a:solidFill>
                <a:latin typeface="Roboto"/>
              </a:rPr>
            </a:br>
            <a:r>
              <a:rPr lang="ru-RU" sz="1800" i="1" dirty="0" smtClean="0">
                <a:solidFill>
                  <a:schemeClr val="tx1"/>
                </a:solidFill>
                <a:latin typeface="Roboto"/>
              </a:rPr>
              <a:t> </a:t>
            </a:r>
            <a:r>
              <a:rPr lang="ru-RU" sz="1800" i="1" dirty="0">
                <a:solidFill>
                  <a:schemeClr val="tx1"/>
                </a:solidFill>
                <a:latin typeface="Roboto"/>
              </a:rPr>
              <a:t>концепция </a:t>
            </a:r>
            <a:r>
              <a:rPr lang="ru-RU" sz="1800" i="1" dirty="0" smtClean="0">
                <a:solidFill>
                  <a:schemeClr val="tx1"/>
                </a:solidFill>
                <a:latin typeface="Roboto"/>
              </a:rPr>
              <a:t/>
            </a:r>
            <a:br>
              <a:rPr lang="ru-RU" sz="1800" i="1" dirty="0" smtClean="0">
                <a:solidFill>
                  <a:schemeClr val="tx1"/>
                </a:solidFill>
                <a:latin typeface="Roboto"/>
              </a:rPr>
            </a:br>
            <a:r>
              <a:rPr lang="ru-RU" sz="1800" i="1" dirty="0" smtClean="0">
                <a:solidFill>
                  <a:schemeClr val="tx1"/>
                </a:solidFill>
                <a:latin typeface="Roboto"/>
              </a:rPr>
              <a:t>одаренности</a:t>
            </a:r>
            <a:r>
              <a:rPr lang="ru-RU" sz="2400" i="1" dirty="0" smtClean="0">
                <a:solidFill>
                  <a:schemeClr val="tx1"/>
                </a:solidFill>
                <a:latin typeface="Roboto"/>
              </a:rPr>
              <a:t>)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235824"/>
            <a:ext cx="3663433" cy="2881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46177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ВИДЫ ОДАРЕННОСТИ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(по </a:t>
            </a:r>
            <a:r>
              <a:rPr lang="ru-RU" dirty="0" err="1"/>
              <a:t>В.И.Панову</a:t>
            </a:r>
            <a:r>
              <a:rPr lang="ru-RU" dirty="0"/>
              <a:t>):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Общая </a:t>
            </a:r>
            <a:r>
              <a:rPr lang="ru-RU" b="1" dirty="0" smtClean="0"/>
              <a:t>одаренность</a:t>
            </a:r>
          </a:p>
          <a:p>
            <a:r>
              <a:rPr lang="ru-RU" b="1" dirty="0"/>
              <a:t>Художественная» </a:t>
            </a:r>
            <a:r>
              <a:rPr lang="ru-RU" b="1" dirty="0" smtClean="0"/>
              <a:t>одаренность</a:t>
            </a:r>
          </a:p>
          <a:p>
            <a:r>
              <a:rPr lang="ru-RU" b="1" dirty="0"/>
              <a:t>Специальная одаренность </a:t>
            </a:r>
            <a:endParaRPr lang="ru-RU" b="1" dirty="0" smtClean="0"/>
          </a:p>
          <a:p>
            <a:r>
              <a:rPr lang="ru-RU" b="1" dirty="0"/>
              <a:t>Творческая одаренность </a:t>
            </a:r>
            <a:endParaRPr lang="ru-RU" b="1" dirty="0" smtClean="0"/>
          </a:p>
          <a:p>
            <a:r>
              <a:rPr lang="ru-RU" b="1" dirty="0"/>
              <a:t>Интеллектуальная одаренность </a:t>
            </a:r>
            <a:endParaRPr lang="ru-RU" b="1" dirty="0" smtClean="0"/>
          </a:p>
          <a:p>
            <a:r>
              <a:rPr lang="ru-RU" b="1" dirty="0"/>
              <a:t>Академическая одаренность </a:t>
            </a:r>
            <a:endParaRPr lang="ru-RU" b="1" dirty="0" smtClean="0"/>
          </a:p>
          <a:p>
            <a:r>
              <a:rPr lang="ru-RU" b="1" dirty="0"/>
              <a:t>Психомоторная (спортивная) одаренность </a:t>
            </a:r>
            <a:endParaRPr lang="ru-RU" b="1" dirty="0" smtClean="0"/>
          </a:p>
          <a:p>
            <a:r>
              <a:rPr lang="ru-RU" b="1" dirty="0"/>
              <a:t>Социальная или лидерская (организаторская) одаренность </a:t>
            </a:r>
          </a:p>
        </p:txBody>
      </p:sp>
    </p:spTree>
    <p:extLst>
      <p:ext uri="{BB962C8B-B14F-4D97-AF65-F5344CB8AC3E}">
        <p14:creationId xmlns:p14="http://schemas.microsoft.com/office/powerpoint/2010/main" val="244442336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3293619"/>
            <a:ext cx="6912768" cy="1089021"/>
          </a:xfrm>
        </p:spPr>
        <p:txBody>
          <a:bodyPr/>
          <a:lstStyle/>
          <a:p>
            <a:pPr marL="68580" indent="0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Внеурочная деятельность «Юный эколог»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Людмила\Desktop\ВД\Бобры\DSCN01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158972"/>
            <a:ext cx="2700049" cy="2025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C:\Users\Людмила\Desktop\ВД\Бобры\DSCN00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230276"/>
            <a:ext cx="2604978" cy="1953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996" y="920665"/>
            <a:ext cx="2208246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5" name="Picture 5" descr="C:\Users\Людмила\Desktop\ВД\Бобры\DSCN01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1549" y="920665"/>
            <a:ext cx="2491439" cy="1868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1312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39881" y="620688"/>
            <a:ext cx="4608512" cy="998984"/>
          </a:xfrm>
        </p:spPr>
        <p:txBody>
          <a:bodyPr/>
          <a:lstStyle/>
          <a:p>
            <a:r>
              <a:rPr lang="ru-RU" b="1" dirty="0" smtClean="0"/>
              <a:t>КТО  КУШАЛ?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Людмила\Desktop\10 класс\Овраги НПК\Бобры\WP_20150125_0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6022" y="1855580"/>
            <a:ext cx="2361048" cy="3933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Людмила\Desktop\10 класс\Овраги НПК\Бобры\WP_20150201_0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960058"/>
            <a:ext cx="2376264" cy="14264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C:\Users\Людмила\Desktop\10 класс\Овраги НПК\Бобры\WP_20150201_07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7070" y="1916831"/>
            <a:ext cx="2448272" cy="1469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C:\Users\Людмила\Desktop\10 класс\Овраги НПК\Бобры\WP_20150201_09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288088"/>
            <a:ext cx="2499629" cy="1500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850774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451502"/>
            <a:ext cx="2919339" cy="1752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 descr="C:\Users\Людмила\Desktop\10 класс\Овраги НПК\Бобры\WP_20150201_0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7035" y="4509120"/>
            <a:ext cx="2727235" cy="1637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C:\Users\Людмила\Desktop\10 класс\Овраги НПК\Бобры\WP_20150201_05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723813"/>
            <a:ext cx="2801935" cy="2042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 descr="C:\Users\Людмила\Desktop\10 класс\Овраги НПК\Бобры\WP_20150125_03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238694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77582"/>
            <a:ext cx="7024744" cy="1143000"/>
          </a:xfrm>
        </p:spPr>
        <p:txBody>
          <a:bodyPr/>
          <a:lstStyle/>
          <a:p>
            <a:r>
              <a:rPr lang="ru-RU" b="1" dirty="0" smtClean="0"/>
              <a:t>КТО ХОДИЛ?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955915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0" y="2636912"/>
            <a:ext cx="3304572" cy="146315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Использование в работе новых образовательных технологий, методическое взаимодействие с коллегами.</a:t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4048" y="5013176"/>
            <a:ext cx="3298784" cy="151790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ea typeface="+mj-ea"/>
                <a:cs typeface="+mj-cs"/>
              </a:rPr>
              <a:t>Технология </a:t>
            </a:r>
            <a:r>
              <a:rPr lang="ru-RU" sz="1800" b="1" dirty="0">
                <a:solidFill>
                  <a:schemeClr val="tx1"/>
                </a:solidFill>
                <a:ea typeface="+mj-ea"/>
                <a:cs typeface="+mj-cs"/>
              </a:rPr>
              <a:t>исследовательского обучения</a:t>
            </a:r>
            <a:br>
              <a:rPr lang="ru-RU" sz="1800" b="1" dirty="0">
                <a:solidFill>
                  <a:schemeClr val="tx1"/>
                </a:solidFill>
                <a:ea typeface="+mj-ea"/>
                <a:cs typeface="+mj-cs"/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3600400" cy="232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57017">
            <a:off x="1840782" y="1473797"/>
            <a:ext cx="1578438" cy="23341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914624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C:\Users\Людмила\Desktop\флэшка\14-15 год\Овраг\WP_20140814_0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934754"/>
            <a:ext cx="2183885" cy="38877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 descr="C:\Users\Людмила\Desktop\флэшка\14-15 год\Овраг\WP_20140814_0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57501">
            <a:off x="2497015" y="5041631"/>
            <a:ext cx="1604971" cy="9012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C:\Users\Людмила\Desktop\флэшка\14-15 год\Овраг\WP_20140814_02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1134347"/>
            <a:ext cx="3262584" cy="2215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4" name="Picture 2" descr="C:\Users\Людмила\Desktop\10 класс\Растения\k1RqiF8ID5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249968"/>
            <a:ext cx="1999972" cy="1797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499771" y="288423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Самодельный угломер </a:t>
            </a:r>
            <a:endParaRPr lang="ru-RU" b="1" dirty="0" smtClean="0"/>
          </a:p>
          <a:p>
            <a:r>
              <a:rPr lang="ru-RU" b="1" dirty="0" smtClean="0"/>
              <a:t>(</a:t>
            </a:r>
            <a:r>
              <a:rPr lang="ru-RU" b="1" dirty="0"/>
              <a:t>эклиметр)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56717" y="33497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Определение ширины </a:t>
            </a:r>
            <a:r>
              <a:rPr lang="ru-RU" b="1" dirty="0" smtClean="0"/>
              <a:t>оврага  </a:t>
            </a:r>
            <a:r>
              <a:rPr lang="ru-RU" b="1" dirty="0"/>
              <a:t>с помощью травинки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2"/>
          </p:nvPr>
        </p:nvSpPr>
        <p:spPr>
          <a:xfrm>
            <a:off x="5027598" y="6066848"/>
            <a:ext cx="3419856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" indent="0">
              <a:buNone/>
            </a:pPr>
            <a:r>
              <a:rPr lang="ru-RU" sz="1800" b="1" dirty="0"/>
              <a:t>Определение </a:t>
            </a:r>
            <a:r>
              <a:rPr lang="ru-RU" sz="1800" b="1" dirty="0" smtClean="0"/>
              <a:t>растений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23430247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8433" y="776382"/>
            <a:ext cx="5018062" cy="1168540"/>
          </a:xfrm>
        </p:spPr>
        <p:txBody>
          <a:bodyPr>
            <a:noAutofit/>
          </a:bodyPr>
          <a:lstStyle/>
          <a:p>
            <a:r>
              <a:rPr lang="ru-RU" sz="2800" b="1" dirty="0"/>
              <a:t>ОКРУЖНАЯ </a:t>
            </a:r>
            <a:r>
              <a:rPr lang="ru-RU" sz="2800" b="1" dirty="0" smtClean="0"/>
              <a:t> НАУЧНАЯ </a:t>
            </a:r>
            <a:br>
              <a:rPr lang="ru-RU" sz="2800" b="1" dirty="0" smtClean="0"/>
            </a:br>
            <a:r>
              <a:rPr lang="ru-RU" sz="2800" b="1" dirty="0" smtClean="0"/>
              <a:t>КОНФЕРЕНЦИЯ  </a:t>
            </a:r>
            <a:r>
              <a:rPr lang="ru-RU" sz="2800" b="1" dirty="0"/>
              <a:t>УЧАЩИХСЯ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Людмила\Desktop\флэшка\Д.Л.И\НПК Денисовой\нпк лина\P117055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871362"/>
            <a:ext cx="2311063" cy="2394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698416"/>
            <a:ext cx="2358500" cy="1768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568702"/>
            <a:ext cx="1484716" cy="1979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0945" y="1842523"/>
            <a:ext cx="1895381" cy="1422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0118" y="3933056"/>
            <a:ext cx="1895381" cy="16152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68608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438</TotalTime>
  <Words>212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Остин</vt:lpstr>
      <vt:lpstr>Работа с одарёнными детьми в условиях сельской школы. </vt:lpstr>
      <vt:lpstr>Одаренность –это системное, развивающееся в течении всей жизни качество психики, которое определяет возможность достижения человеком более высоких по сравнению с другими людьми, незаурядных результатов в одном или нескольких видах деятельности.  (Рабочая  концепция  одаренности)</vt:lpstr>
      <vt:lpstr>ВИДЫ ОДАРЕННОСТИ (по В.И.Панову):</vt:lpstr>
      <vt:lpstr>Презентация PowerPoint</vt:lpstr>
      <vt:lpstr>КТО  КУШАЛ?</vt:lpstr>
      <vt:lpstr>КТО ХОДИЛ?</vt:lpstr>
      <vt:lpstr>Использование в работе новых образовательных технологий, методическое взаимодействие с коллегами.  </vt:lpstr>
      <vt:lpstr>Презентация PowerPoint</vt:lpstr>
      <vt:lpstr>ОКРУЖНАЯ  НАУЧНАЯ  КОНФЕРЕНЦИЯ  УЧАЩИХСЯ</vt:lpstr>
      <vt:lpstr>Всероссийская олимпиада школьников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29</cp:revision>
  <dcterms:created xsi:type="dcterms:W3CDTF">2017-01-09T13:49:46Z</dcterms:created>
  <dcterms:modified xsi:type="dcterms:W3CDTF">2017-05-17T18:30:49Z</dcterms:modified>
</cp:coreProperties>
</file>