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59" r:id="rId5"/>
    <p:sldId id="267" r:id="rId6"/>
    <p:sldId id="268" r:id="rId7"/>
    <p:sldId id="260" r:id="rId8"/>
    <p:sldId id="261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Информационная зона</a:t>
            </a:r>
            <a:endParaRPr lang="ru-RU" dirty="0"/>
          </a:p>
        </p:txBody>
      </p:sp>
      <p:pic>
        <p:nvPicPr>
          <p:cNvPr id="4" name="Содержимое 3" descr="уголок классаp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3895" y="1600200"/>
            <a:ext cx="6816209" cy="4525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Изучение ПДД и правил техники безопасности</a:t>
            </a:r>
            <a:endParaRPr lang="ru-RU" dirty="0"/>
          </a:p>
        </p:txBody>
      </p:sp>
      <p:pic>
        <p:nvPicPr>
          <p:cNvPr id="5" name="Содержимое 4" descr="ПДД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37057" y="1600200"/>
            <a:ext cx="3078886" cy="4525963"/>
          </a:xfrm>
        </p:spPr>
      </p:pic>
      <p:pic>
        <p:nvPicPr>
          <p:cNvPr id="6" name="Содержимое 5" descr="ТБ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1714488"/>
            <a:ext cx="4038600" cy="428627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Справочная литература</a:t>
            </a:r>
            <a:endParaRPr lang="ru-RU" dirty="0"/>
          </a:p>
        </p:txBody>
      </p:sp>
      <p:pic>
        <p:nvPicPr>
          <p:cNvPr id="5" name="Picture 8" descr="PICT033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8585" y="1428736"/>
            <a:ext cx="4035829" cy="4500593"/>
          </a:xfrm>
          <a:noFill/>
        </p:spPr>
      </p:pic>
      <p:pic>
        <p:nvPicPr>
          <p:cNvPr id="6" name="Picture 15" descr="PICT035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9585" y="1357298"/>
            <a:ext cx="4035829" cy="4572031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260350"/>
            <a:ext cx="8229600" cy="1139825"/>
          </a:xfrm>
        </p:spPr>
        <p:txBody>
          <a:bodyPr anchorCtr="1"/>
          <a:lstStyle/>
          <a:p>
            <a:pPr eaLnBrk="1" hangingPunct="1"/>
            <a:r>
              <a:rPr lang="ru-RU" b="1" smtClean="0"/>
              <a:t>Зелёный уголок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Зеленый уголок</a:t>
            </a:r>
            <a:endParaRPr lang="ru-RU" dirty="0"/>
          </a:p>
        </p:txBody>
      </p:sp>
      <p:pic>
        <p:nvPicPr>
          <p:cNvPr id="5" name="Picture 7" descr="PICT032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71923" y="1600200"/>
            <a:ext cx="360915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PICT032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53426" y="1600200"/>
            <a:ext cx="4028148" cy="4525963"/>
          </a:xfr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Игровая зона</a:t>
            </a:r>
            <a:endParaRPr lang="ru-RU" dirty="0"/>
          </a:p>
        </p:txBody>
      </p:sp>
      <p:pic>
        <p:nvPicPr>
          <p:cNvPr id="4" name="Содержимое 3" descr="игрова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428736"/>
            <a:ext cx="8072494" cy="492922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188913"/>
            <a:ext cx="8229600" cy="1139825"/>
          </a:xfrm>
        </p:spPr>
        <p:txBody>
          <a:bodyPr anchorCtr="1"/>
          <a:lstStyle/>
          <a:p>
            <a:pPr eaLnBrk="1" hangingPunct="1"/>
            <a:r>
              <a:rPr lang="ru-RU" b="1" smtClean="0"/>
              <a:t>Уголок рефлексии</a:t>
            </a:r>
          </a:p>
        </p:txBody>
      </p:sp>
      <p:pic>
        <p:nvPicPr>
          <p:cNvPr id="4" name="Picture 8" descr="PICT03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71500" y="1571612"/>
            <a:ext cx="4038600" cy="4457713"/>
          </a:xfrm>
          <a:prstGeom prst="rect">
            <a:avLst/>
          </a:prstGeom>
          <a:noFill/>
        </p:spPr>
      </p:pic>
      <p:pic>
        <p:nvPicPr>
          <p:cNvPr id="5" name="Picture 13" descr="PICT03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857752" y="1633844"/>
            <a:ext cx="3714776" cy="440659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Развивающая зона</a:t>
            </a:r>
          </a:p>
        </p:txBody>
      </p:sp>
      <p:sp>
        <p:nvSpPr>
          <p:cNvPr id="24579" name="AutoShape 2" descr="http://armandesign.ru/photos/kak-pravilno-organizovat-predmetno-razvivayuschuyu-sredu-v-detskom-sadu-dlya-detey-3-4-let-pomosch-roditeley-46506-large.jpg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0" name="AutoShape 4" descr="http://armandesign.ru/photos/kak-pravilno-organizovat-predmetno-razvivayuschuyu-sredu-v-detskom-sadu-dlya-detey-3-4-let-pomosch-roditeley-46506-large.jpg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1" name="AutoShape 6" descr="http://armandesign.ru/photos/kak-pravilno-organizovat-predmetno-razvivayuschuyu-sredu-v-detskom-sadu-dlya-detey-3-4-let-pomosch-roditeley-46506-large.jpg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2" name="AutoShape 8" descr="http://armandesign.ru/photos/kak-pravilno-organizovat-predmetno-razvivayuschuyu-sredu-v-detskom-sadu-dlya-detey-3-4-let-pomosch-roditeley-46506-large.jpg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4583" name="Picture 12" descr="http://photoudom.ru/photo/10/10ce3a442e7947ccc9206be7f75f67b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1628775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2586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3506BA"/>
                </a:solidFill>
              </a:rPr>
              <a:t>Работу по оформлению и  </a:t>
            </a:r>
            <a:br>
              <a:rPr lang="ru-RU" sz="2800" b="1" dirty="0" smtClean="0">
                <a:solidFill>
                  <a:srgbClr val="3506BA"/>
                </a:solidFill>
              </a:rPr>
            </a:br>
            <a:r>
              <a:rPr lang="ru-RU" sz="2800" b="1" dirty="0" smtClean="0">
                <a:solidFill>
                  <a:srgbClr val="3506BA"/>
                </a:solidFill>
              </a:rPr>
              <a:t>                     оборудованию кабинета </a:t>
            </a:r>
            <a:br>
              <a:rPr lang="ru-RU" sz="2800" b="1" dirty="0" smtClean="0">
                <a:solidFill>
                  <a:srgbClr val="3506BA"/>
                </a:solidFill>
              </a:rPr>
            </a:br>
            <a:r>
              <a:rPr lang="ru-RU" sz="2800" b="1" dirty="0" smtClean="0">
                <a:solidFill>
                  <a:srgbClr val="3506BA"/>
                </a:solidFill>
              </a:rPr>
              <a:t>                                                закончить нельзя. </a:t>
            </a:r>
            <a:br>
              <a:rPr lang="ru-RU" sz="2800" b="1" dirty="0" smtClean="0">
                <a:solidFill>
                  <a:srgbClr val="3506BA"/>
                </a:solidFill>
              </a:rPr>
            </a:br>
            <a:r>
              <a:rPr lang="ru-RU" sz="2800" b="1" dirty="0" smtClean="0">
                <a:solidFill>
                  <a:srgbClr val="3506BA"/>
                </a:solidFill>
              </a:rPr>
              <a:t>Надо постоянно обновлять </a:t>
            </a:r>
            <a:br>
              <a:rPr lang="ru-RU" sz="2800" b="1" dirty="0" smtClean="0">
                <a:solidFill>
                  <a:srgbClr val="3506BA"/>
                </a:solidFill>
              </a:rPr>
            </a:br>
            <a:r>
              <a:rPr lang="ru-RU" sz="2800" b="1" dirty="0" smtClean="0">
                <a:solidFill>
                  <a:srgbClr val="3506BA"/>
                </a:solidFill>
              </a:rPr>
              <a:t>                                   и совершенствовать </a:t>
            </a:r>
            <a:br>
              <a:rPr lang="ru-RU" sz="2800" b="1" dirty="0" smtClean="0">
                <a:solidFill>
                  <a:srgbClr val="3506BA"/>
                </a:solidFill>
              </a:rPr>
            </a:br>
            <a:r>
              <a:rPr lang="ru-RU" sz="2800" b="1" dirty="0" smtClean="0">
                <a:solidFill>
                  <a:srgbClr val="3506BA"/>
                </a:solidFill>
              </a:rPr>
              <a:t> свой учебный кабинет – </a:t>
            </a:r>
            <a:br>
              <a:rPr lang="ru-RU" sz="2800" b="1" dirty="0" smtClean="0">
                <a:solidFill>
                  <a:srgbClr val="3506BA"/>
                </a:solidFill>
              </a:rPr>
            </a:br>
            <a:r>
              <a:rPr lang="ru-RU" sz="2800" b="1" dirty="0" smtClean="0">
                <a:solidFill>
                  <a:srgbClr val="3506BA"/>
                </a:solidFill>
              </a:rPr>
              <a:t>                                   это пространство </a:t>
            </a:r>
            <a:br>
              <a:rPr lang="ru-RU" sz="2800" b="1" dirty="0" smtClean="0">
                <a:solidFill>
                  <a:srgbClr val="3506BA"/>
                </a:solidFill>
              </a:rPr>
            </a:br>
            <a:r>
              <a:rPr lang="ru-RU" sz="2800" b="1" dirty="0" smtClean="0">
                <a:solidFill>
                  <a:srgbClr val="3506BA"/>
                </a:solidFill>
              </a:rPr>
              <a:t>                                                   для  творчества!</a:t>
            </a:r>
            <a:endParaRPr lang="ru-RU" sz="2800" dirty="0"/>
          </a:p>
        </p:txBody>
      </p:sp>
      <p:pic>
        <p:nvPicPr>
          <p:cNvPr id="4" name="Содержимое 3" descr="солнце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95074" y="4286256"/>
            <a:ext cx="2934512" cy="1839907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24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Информационная зона</vt:lpstr>
      <vt:lpstr>Изучение ПДД и правил техники безопасности</vt:lpstr>
      <vt:lpstr>Справочная литература</vt:lpstr>
      <vt:lpstr>Зелёный уголок</vt:lpstr>
      <vt:lpstr>Зеленый уголок</vt:lpstr>
      <vt:lpstr>Игровая зона</vt:lpstr>
      <vt:lpstr>Уголок рефлексии</vt:lpstr>
      <vt:lpstr>Развивающая зона</vt:lpstr>
      <vt:lpstr>Работу по оформлению и                        оборудованию кабинета                                                  закончить нельзя.  Надо постоянно обновлять                                     и совершенствовать   свой учебный кабинет –                                     это пространство                                                     для  творчества!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Информационная зона</dc:title>
  <dc:creator>Настя</dc:creator>
  <cp:lastModifiedBy>Admin</cp:lastModifiedBy>
  <cp:revision>5</cp:revision>
  <dcterms:created xsi:type="dcterms:W3CDTF">2017-04-25T15:10:23Z</dcterms:created>
  <dcterms:modified xsi:type="dcterms:W3CDTF">2017-05-16T17:13:52Z</dcterms:modified>
</cp:coreProperties>
</file>