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2" r:id="rId8"/>
    <p:sldId id="265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2801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643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1708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8292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85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587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4025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0299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178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205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71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ECF94-FA1D-4CC0-94A1-C77B95A8BBE5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090B8-23CD-48D0-BFCA-80C82F971D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733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74961" y="1228299"/>
            <a:ext cx="56896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Рождество Христово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37648" y="244818"/>
            <a:ext cx="9116704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Ознакомление дошкольников с традиционным Православным праздником- Рождество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332628" y="4354056"/>
            <a:ext cx="3480178" cy="646331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разработала воспитатель </a:t>
            </a:r>
            <a:r>
              <a:rPr lang="ru-RU" dirty="0" smtClean="0"/>
              <a:t> Каратаева И. М.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02298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59"/>
            <a:ext cx="12192000" cy="68581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091916" cy="1754326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dirty="0"/>
              <a:t>Мария и Иосиф пошли в Вифлеем из-за переписи населения Римской империи, проходившей при императоре </a:t>
            </a:r>
            <a:r>
              <a:rPr lang="ru-RU" dirty="0" smtClean="0"/>
              <a:t>Августе 3. Так </a:t>
            </a:r>
            <a:r>
              <a:rPr lang="ru-RU" dirty="0"/>
              <a:t>как Иосиф был потомок Давида и Мария была обручена Иосифу, они направились в Вифлеем. Пошёл </a:t>
            </a:r>
            <a:r>
              <a:rPr lang="ru-RU" dirty="0" smtClean="0"/>
              <a:t> </a:t>
            </a:r>
            <a:r>
              <a:rPr lang="ru-RU" dirty="0"/>
              <a:t>Иосиф записаться с Мариею, обручённою ему женою, которая была беременна. Когда же они были там, наступило время родить Ей; и родила Сына своего Первенца, и спеленала Его, и положила Его в ясли, потому что не было им места в гостинице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01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22830"/>
            <a:ext cx="1230118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10937" y="-122830"/>
            <a:ext cx="10090245" cy="1200329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dirty="0"/>
              <a:t>После рождения Иисуса первыми из людей ему пришли поклониться пастухи, извещённые об этом событии явлением ангела. Согласно евангелисту Матфею, на небе была явлена чудесная звезда, которая привела к младенцу Иисусу волхвов. Они преподнесли дары — золото, ладан и смирну; не как младенцу, а как Царю (Мф. 2:1-3</a:t>
            </a:r>
          </a:p>
        </p:txBody>
      </p:sp>
    </p:spTree>
    <p:extLst>
      <p:ext uri="{BB962C8B-B14F-4D97-AF65-F5344CB8AC3E}">
        <p14:creationId xmlns:p14="http://schemas.microsoft.com/office/powerpoint/2010/main" xmlns="" val="29172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670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0239" y="382138"/>
            <a:ext cx="6871625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В ночь с 06.01. на 07.01 Православная церковь отмечает Рождество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866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843"/>
            <a:ext cx="12192000" cy="68608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1582" y="5673130"/>
            <a:ext cx="11668836" cy="923330"/>
          </a:xfrm>
          <a:prstGeom prst="rect">
            <a:avLst/>
          </a:prstGeom>
          <a:solidFill>
            <a:schemeClr val="bg1">
              <a:lumMod val="65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dirty="0"/>
              <a:t>Е</a:t>
            </a:r>
            <a:r>
              <a:rPr lang="ru-RU" dirty="0" smtClean="0"/>
              <a:t>лку </a:t>
            </a:r>
            <a:r>
              <a:rPr lang="ru-RU" dirty="0"/>
              <a:t>дома стали устанавливать и украшать в России на Рождество только в XIX веке. Хотя «учинить некоторое украшение из древ и ветвей сосновых, еловых и можжевеловых», своим указом в 1699 году повелел еще Петр </a:t>
            </a:r>
            <a:r>
              <a:rPr lang="ru-RU" dirty="0" smtClean="0"/>
              <a:t>I- </a:t>
            </a:r>
            <a:r>
              <a:rPr lang="ru-RU" dirty="0"/>
              <a:t>елка стала в дореволюционной России, как и в Европе, рождественским деревом, символом вечной жизни. </a:t>
            </a:r>
          </a:p>
        </p:txBody>
      </p:sp>
    </p:spTree>
    <p:extLst>
      <p:ext uri="{BB962C8B-B14F-4D97-AF65-F5344CB8AC3E}">
        <p14:creationId xmlns:p14="http://schemas.microsoft.com/office/powerpoint/2010/main" xmlns="" val="422855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936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029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936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436" y="1125395"/>
            <a:ext cx="1195998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</a:rPr>
              <a:t>Как празднуют рождество в России</a:t>
            </a:r>
          </a:p>
          <a:p>
            <a:r>
              <a:rPr lang="ru-RU" sz="1600" dirty="0" smtClean="0"/>
              <a:t> Светлый </a:t>
            </a:r>
            <a:r>
              <a:rPr lang="ru-RU" sz="1600" dirty="0"/>
              <a:t>праздник Рождества Христова в советскую эпоху был под запретом, часть рождественских традиций за это время оказалась утрачена, некоторые из них в несколько измененной форме стали частью новогодних торжеств. А в дореволюционной России Рождество и Пасха были самыми значимыми праздниками, их отмечали и в царской семье и в крестьянской избе.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История появления праздника рождества</a:t>
            </a:r>
          </a:p>
          <a:p>
            <a:r>
              <a:rPr lang="ru-RU" sz="1600" dirty="0"/>
              <a:t>Рождество Христово с древнейших времен именовалось «матерью всех праздников» и считалось самым светлым праздником в году и вторым по значимости после Пасхи. Выбор даты празднования Рождества не случаен. Дело в том, что в Римской империи 25 декабря праздновался День Солнца – это был праздник обновления мира, отмечался он сразу после дня осеннего равноденствия, когда светлое время в сутках начинало прибавляться. Рождение Спасителя приходилось тоже на конец декабря, ведь Ангел Господень возвестил Деве Марии о непорочном зачатии в марте. И христианское духовенство решило отмечать Рождество Христово 25 декабря, в День Солнца, дабы не искушались христиане языческим праздником. </a:t>
            </a:r>
          </a:p>
          <a:p>
            <a:r>
              <a:rPr lang="ru-RU" sz="1600" dirty="0"/>
              <a:t> традиции рождества в </a:t>
            </a:r>
            <a:r>
              <a:rPr lang="ru-RU" sz="1600" dirty="0" err="1" smtClean="0"/>
              <a:t>россии</a:t>
            </a:r>
            <a:r>
              <a:rPr lang="ru-RU" sz="1600" dirty="0" smtClean="0"/>
              <a:t> В </a:t>
            </a:r>
            <a:r>
              <a:rPr lang="ru-RU" sz="1600" dirty="0"/>
              <a:t>православном мире Рождество стали праздновать с 388 года по почину Иоанна Златоуста. С приходом на Русь православия появилась и традиция широко и торжественно праздновать Рождество Христово. У славян-язычников на конец декабря — начало января приходился праздник «солнцеворота», когда солнце «поворачивает на лето, а зима – на мороз». То есть праздники, как и у римлян, были приурочены к дню осеннего равноденствия – этот день у многих народов в древности имел мистическое значение. Все традиции – рядится, петь колядки, гадать, — это традиции языческого славянского «солнцеворота», которые влились, вплелись в новый православный праздник. Так, </a:t>
            </a:r>
            <a:r>
              <a:rPr lang="ru-RU" sz="1600" dirty="0" err="1"/>
              <a:t>колядование</a:t>
            </a:r>
            <a:r>
              <a:rPr lang="ru-RU" sz="1600" dirty="0"/>
              <a:t> превратилось в традицию славить Христа.</a:t>
            </a:r>
          </a:p>
          <a:p>
            <a:r>
              <a:rPr lang="ru-RU" sz="1600" dirty="0"/>
              <a:t>А вот елку дома стали устанавливать и украшать в России на Рождество только в XIX веке. Хотя «учинить некоторое украшение из древ и ветвей сосновых, еловых и можжевеловых», своим указом в 1699 году повелел еще Петр I, но это указание касалось празднования Нового года. В конце концов елка стала в дореволюционной России, как и в Европе, рождественским деревом, символом вечной жизни. После революции 1917 года елку вместе с праздником Рождества запретили, и вернулась она только в 1935 году, но уже в качестве новогоднего символа. </a:t>
            </a:r>
          </a:p>
          <a:p>
            <a:endParaRPr lang="ru-RU" sz="1200" dirty="0"/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357549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621</Words>
  <Application>Microsoft Office PowerPoint</Application>
  <PresentationFormat>Произвольный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мвидео</dc:creator>
  <cp:lastModifiedBy>USER</cp:lastModifiedBy>
  <cp:revision>11</cp:revision>
  <dcterms:created xsi:type="dcterms:W3CDTF">2016-01-12T09:34:25Z</dcterms:created>
  <dcterms:modified xsi:type="dcterms:W3CDTF">2017-05-17T20:06:53Z</dcterms:modified>
</cp:coreProperties>
</file>