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6FEA3-DB03-4409-BCC6-3A3D44E9051A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49E11-FDA4-4D1F-80EA-D4300820BE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720080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prstTxWarp prst="textArchUp">
              <a:avLst/>
            </a:prstTxWarp>
            <a:normAutofit fontScale="90000"/>
          </a:bodyPr>
          <a:lstStyle/>
          <a:p>
            <a:r>
              <a:rPr lang="ru-RU" sz="6000" i="1" dirty="0" smtClean="0">
                <a:solidFill>
                  <a:srgbClr val="FF0000"/>
                </a:solidFill>
                <a:latin typeface="Monotype Corsiva" pitchFamily="66" charset="0"/>
              </a:rPr>
              <a:t>Сказки доброты</a:t>
            </a:r>
            <a:endParaRPr lang="ru-RU" sz="60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0_81c78_a6f25acf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780928"/>
            <a:ext cx="7218546" cy="23568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Цель сборника: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условие для формирования у детей доброты и искренности через сказки.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170_html_7af1ec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393451"/>
            <a:ext cx="3802554" cy="34645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Содержание: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47500" lnSpcReduction="20000"/>
          </a:bodyPr>
          <a:lstStyle/>
          <a:p>
            <a:pPr algn="ctr"/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 автора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РАЗДЕЛ: Русские народные сказки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Волшебная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дудочка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Волшебное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кольцо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Курочка ряба (Яичко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Петушок и бобовое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зернышко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щучьему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велению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Репка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Царевна-лягушка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РАЗДЕЛ: Сказка </a:t>
            </a:r>
            <a:r>
              <a:rPr lang="ru-RU" sz="4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зрусских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народных и зарубежных писателей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Аленький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цветочек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Гадкий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утенок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Доктор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Айболит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Конек-Горбунок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 в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сапогах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потерянном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времени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46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Сказки доброты</vt:lpstr>
      <vt:lpstr>Цель сборника:  </vt:lpstr>
      <vt:lpstr>Содержание: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доброты</dc:title>
  <dc:creator>Ариан</dc:creator>
  <cp:lastModifiedBy>Ариан</cp:lastModifiedBy>
  <cp:revision>3</cp:revision>
  <dcterms:created xsi:type="dcterms:W3CDTF">2016-05-20T15:13:48Z</dcterms:created>
  <dcterms:modified xsi:type="dcterms:W3CDTF">2016-05-20T15:41:18Z</dcterms:modified>
</cp:coreProperties>
</file>