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2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669C1-84E2-4178-BA30-DF5A4F58C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DC7C6-AA29-4395-9821-F310F51B9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A5A0D-FBBA-4EAC-B629-7B21626FD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5ECCD-C14E-4633-B0F0-23C211B15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45DBC-E351-4A29-A5D4-6E5B9924E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E9508-ED8E-488E-A67A-51B2FA4A6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FE1A1-7B11-4FDD-9528-C9D98168A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3DDF8-6C94-4E37-960D-E1F93B941D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712C0-FBE5-4263-9805-AF518A792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5D823-BE2D-463E-B640-9CBCAD6E1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3F577-AD15-4068-8FDA-8C108902E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39DCD84-0EB5-4321-8521-B534B302E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hotobucket.com/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sensator.ru/stars/3335?open=29527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kleo.ru/items/planetarium/oksana_robski_i_chtob_nikto_ne.s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oples.ru/state/king/england/spenser/spenser_6.s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hyperlink" Target="http://www.peoples.ru/state/king/england/spenser/spenser_4.shtml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Old English Text MT" pitchFamily="66" charset="0"/>
              </a:rPr>
              <a:t>THE ROYAL FAMILY</a:t>
            </a:r>
            <a:endParaRPr lang="ru-RU" smtClean="0">
              <a:latin typeface="Old English Text MT" pitchFamily="66" charset="0"/>
            </a:endParaRPr>
          </a:p>
        </p:txBody>
      </p:sp>
      <p:pic>
        <p:nvPicPr>
          <p:cNvPr id="2051" name="Picture 7" descr="Photo Sharing and Video Hosting at Photobucke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752600"/>
            <a:ext cx="71437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Princess Beatrice and Princess Eugeny</a:t>
            </a:r>
            <a:endParaRPr lang="ru-RU" sz="3600" smtClean="0">
              <a:latin typeface="Times New Roman" pitchFamily="18" charset="0"/>
            </a:endParaRPr>
          </a:p>
        </p:txBody>
      </p:sp>
      <p:pic>
        <p:nvPicPr>
          <p:cNvPr id="11267" name="Picture 5" descr="Принцесса Беатрис (Фото: nettyroyal.nl)">
            <a:hlinkClick r:id="rId2" tooltip="Принцесса Беатрис (Фото: nettyroyal.nl)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752600"/>
            <a:ext cx="2590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9" descr="eugeni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600200"/>
            <a:ext cx="321151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Prince Edward and </a:t>
            </a:r>
            <a:br>
              <a:rPr lang="en-US" sz="3600" smtClean="0">
                <a:latin typeface="Times New Roman" pitchFamily="18" charset="0"/>
              </a:rPr>
            </a:br>
            <a:r>
              <a:rPr lang="en-US" sz="3600" smtClean="0">
                <a:latin typeface="Times New Roman" pitchFamily="18" charset="0"/>
              </a:rPr>
              <a:t>Sophie Rhys Jones, countess of Wessex</a:t>
            </a:r>
            <a:endParaRPr lang="ru-RU" sz="3600" smtClean="0">
              <a:latin typeface="Times New Roman" pitchFamily="18" charset="0"/>
            </a:endParaRPr>
          </a:p>
        </p:txBody>
      </p:sp>
      <p:pic>
        <p:nvPicPr>
          <p:cNvPr id="12291" name="Picture 5" descr="Софи Рис-Джоунс и принц Эдвард во время помолв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752600"/>
            <a:ext cx="283051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7" descr="E_E_S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905000"/>
            <a:ext cx="319881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Lady Louise</a:t>
            </a:r>
            <a:r>
              <a:rPr lang="ru-RU" sz="3600" smtClean="0">
                <a:latin typeface="Times New Roman" pitchFamily="18" charset="0"/>
              </a:rPr>
              <a:t> </a:t>
            </a:r>
            <a:r>
              <a:rPr lang="en-US" sz="3600" smtClean="0">
                <a:latin typeface="Times New Roman" pitchFamily="18" charset="0"/>
              </a:rPr>
              <a:t>and </a:t>
            </a:r>
            <a:br>
              <a:rPr lang="en-US" sz="3600" smtClean="0">
                <a:latin typeface="Times New Roman" pitchFamily="18" charset="0"/>
              </a:rPr>
            </a:br>
            <a:r>
              <a:rPr lang="en-US" sz="3600" smtClean="0">
                <a:latin typeface="Times New Roman" pitchFamily="18" charset="0"/>
              </a:rPr>
              <a:t>James Viscount of Severn</a:t>
            </a:r>
            <a:r>
              <a:rPr lang="ru-RU" sz="4000" smtClean="0"/>
              <a:t> </a:t>
            </a:r>
          </a:p>
        </p:txBody>
      </p:sp>
      <p:pic>
        <p:nvPicPr>
          <p:cNvPr id="13315" name="Picture 5" descr="Принц Эдвард: королевского полку прибыло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26638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9" descr="Sophie Wessex and Lady Loui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1676400"/>
            <a:ext cx="21717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1" descr="11512140_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1981200"/>
            <a:ext cx="27495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/>
            </a:r>
            <a:br>
              <a:rPr lang="en-US" sz="3200" smtClean="0"/>
            </a:br>
            <a:r>
              <a:rPr lang="en-US" sz="3200" smtClean="0"/>
              <a:t/>
            </a:r>
            <a:br>
              <a:rPr lang="en-US" sz="3200" smtClean="0"/>
            </a:br>
            <a:r>
              <a:rPr lang="en-US" sz="3200" smtClean="0"/>
              <a:t> </a:t>
            </a:r>
            <a:r>
              <a:rPr lang="en-US" sz="3600" smtClean="0">
                <a:latin typeface="Times New Roman" pitchFamily="18" charset="0"/>
              </a:rPr>
              <a:t>The Duchess of York   (1923 – 1937)</a:t>
            </a:r>
            <a:br>
              <a:rPr lang="en-US" sz="3600" smtClean="0">
                <a:latin typeface="Times New Roman" pitchFamily="18" charset="0"/>
              </a:rPr>
            </a:br>
            <a:r>
              <a:rPr lang="en-US" sz="3600" smtClean="0">
                <a:latin typeface="Times New Roman" pitchFamily="18" charset="0"/>
              </a:rPr>
              <a:t>The Queen mother</a:t>
            </a:r>
            <a:br>
              <a:rPr lang="en-US" sz="3600" smtClean="0">
                <a:latin typeface="Times New Roman" pitchFamily="18" charset="0"/>
              </a:rPr>
            </a:br>
            <a:r>
              <a:rPr lang="en-US" sz="3600" smtClean="0">
                <a:latin typeface="Times New Roman" pitchFamily="18" charset="0"/>
              </a:rPr>
              <a:t>(1900-2002)</a:t>
            </a:r>
            <a:br>
              <a:rPr lang="en-US" sz="3600" smtClean="0">
                <a:latin typeface="Times New Roman" pitchFamily="18" charset="0"/>
              </a:rPr>
            </a:br>
            <a:endParaRPr lang="ru-RU" sz="3600" smtClean="0">
              <a:latin typeface="Times New Roman" pitchFamily="18" charset="0"/>
            </a:endParaRPr>
          </a:p>
        </p:txBody>
      </p:sp>
      <p:pic>
        <p:nvPicPr>
          <p:cNvPr id="3075" name="Picture 6" descr="Queen Mum portrait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19400" y="2133600"/>
            <a:ext cx="3240088" cy="3886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Queen Elizabeth II</a:t>
            </a:r>
            <a:br>
              <a:rPr lang="en-US" sz="3600" smtClean="0">
                <a:latin typeface="Times New Roman" pitchFamily="18" charset="0"/>
              </a:rPr>
            </a:br>
            <a:r>
              <a:rPr lang="en-US" sz="3600" smtClean="0">
                <a:latin typeface="Times New Roman" pitchFamily="18" charset="0"/>
              </a:rPr>
              <a:t>21 April 1926</a:t>
            </a:r>
            <a:endParaRPr lang="ru-RU" sz="3600" smtClean="0">
              <a:latin typeface="Times New Roman" pitchFamily="18" charset="0"/>
            </a:endParaRPr>
          </a:p>
        </p:txBody>
      </p:sp>
      <p:pic>
        <p:nvPicPr>
          <p:cNvPr id="4099" name="Picture 8" descr="Елизавета II. Фото &lt;a href=http://www.lenta.ru/info/afp.htm&gt;AFP&lt;/a&gt;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33600" y="2057400"/>
            <a:ext cx="5334000" cy="40020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Her Royal Majesty Queen Elizabeth II and Prince Philip The Duke of Edinburgh</a:t>
            </a:r>
            <a:endParaRPr lang="ru-RU" sz="3600" smtClean="0">
              <a:latin typeface="Times New Roman" pitchFamily="18" charset="0"/>
            </a:endParaRPr>
          </a:p>
        </p:txBody>
      </p:sp>
      <p:pic>
        <p:nvPicPr>
          <p:cNvPr id="5123" name="Picture 7" descr="i?id=28171494&amp;tov=2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981200"/>
            <a:ext cx="3940175" cy="2616200"/>
          </a:xfrm>
          <a:noFill/>
        </p:spPr>
      </p:pic>
      <p:pic>
        <p:nvPicPr>
          <p:cNvPr id="5124" name="Picture 8" descr="i?id=43075913&amp;tov=0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76800" y="3200400"/>
            <a:ext cx="3886200" cy="29146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Prince Charles, Prince of Wales (1948) and </a:t>
            </a:r>
            <a:br>
              <a:rPr lang="en-US" sz="3600" smtClean="0">
                <a:latin typeface="Times New Roman" pitchFamily="18" charset="0"/>
              </a:rPr>
            </a:br>
            <a:r>
              <a:rPr lang="en-US" sz="3600" smtClean="0">
                <a:latin typeface="Times New Roman" pitchFamily="18" charset="0"/>
              </a:rPr>
              <a:t>Lady Diana Spencer (1961 – 1997)</a:t>
            </a:r>
            <a:endParaRPr lang="ru-RU" sz="3600" smtClean="0">
              <a:latin typeface="Times New Roman" pitchFamily="18" charset="0"/>
            </a:endParaRPr>
          </a:p>
        </p:txBody>
      </p:sp>
      <p:pic>
        <p:nvPicPr>
          <p:cNvPr id="6147" name="Picture 9" descr="Картинка 44 из 2231"/>
          <p:cNvPicPr>
            <a:picLocks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2590800"/>
            <a:ext cx="2171700" cy="3382963"/>
          </a:xfrm>
          <a:noFill/>
        </p:spPr>
      </p:pic>
      <p:pic>
        <p:nvPicPr>
          <p:cNvPr id="6148" name="Picture 11" descr="spenser_6_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667000"/>
            <a:ext cx="3048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3" descr="spenser_4_s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18288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Prince William and Prince Henry</a:t>
            </a:r>
            <a:endParaRPr lang="ru-RU" sz="3600" smtClean="0">
              <a:latin typeface="Times New Roman" pitchFamily="18" charset="0"/>
            </a:endParaRPr>
          </a:p>
        </p:txBody>
      </p:sp>
      <p:pic>
        <p:nvPicPr>
          <p:cNvPr id="7171" name="Picture 5" descr="Принц Уильям (слева) хранит верность Кейт, а вот его брат Гарри не пропускает ни одной юбки (фото: REUTER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828800"/>
            <a:ext cx="4267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Princess Anna, the Princess Royal and </a:t>
            </a:r>
            <a:br>
              <a:rPr lang="en-US" sz="3600" smtClean="0">
                <a:latin typeface="Times New Roman" pitchFamily="18" charset="0"/>
              </a:rPr>
            </a:br>
            <a:r>
              <a:rPr lang="en-US" sz="3600" smtClean="0">
                <a:latin typeface="Times New Roman" pitchFamily="18" charset="0"/>
              </a:rPr>
              <a:t>Captain Mark Phillips</a:t>
            </a:r>
            <a:endParaRPr lang="ru-RU" sz="3600" smtClean="0">
              <a:latin typeface="Times New Roman" pitchFamily="18" charset="0"/>
            </a:endParaRPr>
          </a:p>
        </p:txBody>
      </p:sp>
      <p:pic>
        <p:nvPicPr>
          <p:cNvPr id="8195" name="Picture 9" descr="Princess An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438400"/>
            <a:ext cx="28575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3" descr="_249513_ann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4648200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Peter Phillips and Zahra Phillips</a:t>
            </a:r>
            <a:endParaRPr lang="ru-RU" sz="3600" smtClean="0">
              <a:latin typeface="Times New Roman" pitchFamily="18" charset="0"/>
            </a:endParaRPr>
          </a:p>
        </p:txBody>
      </p:sp>
      <p:pic>
        <p:nvPicPr>
          <p:cNvPr id="9219" name="Picture 5" descr="spor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057400"/>
            <a:ext cx="21907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7" descr="Z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819400"/>
            <a:ext cx="22685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9" descr="Питер Филлипс. Фото с сайта englishmonarchs.co.u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600200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Times New Roman" pitchFamily="18" charset="0"/>
              </a:rPr>
              <a:t>Prince Andrew, The Duke of York and </a:t>
            </a:r>
            <a:br>
              <a:rPr lang="en-US" sz="3600" smtClean="0">
                <a:latin typeface="Times New Roman" pitchFamily="18" charset="0"/>
              </a:rPr>
            </a:br>
            <a:r>
              <a:rPr lang="en-US" sz="3600" smtClean="0">
                <a:latin typeface="Times New Roman" pitchFamily="18" charset="0"/>
              </a:rPr>
              <a:t>Sarah Fergusson</a:t>
            </a:r>
            <a:endParaRPr lang="ru-RU" sz="3600" smtClean="0">
              <a:latin typeface="Times New Roman" pitchFamily="18" charset="0"/>
            </a:endParaRPr>
          </a:p>
        </p:txBody>
      </p:sp>
      <p:pic>
        <p:nvPicPr>
          <p:cNvPr id="10243" name="Picture 5" descr="28-29 июня в Киеве с кратковременным визитом будет находиться Его Королевское Высочество Принц Эндрю, Герцог Йоркский. Фото lenta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4191000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7" descr="54344-178x1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048000"/>
            <a:ext cx="3143250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65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Old English Text MT</vt:lpstr>
      <vt:lpstr>Times New Roman</vt:lpstr>
      <vt:lpstr>Оформление по умолчанию</vt:lpstr>
      <vt:lpstr>THE ROYAL FAMILY</vt:lpstr>
      <vt:lpstr>   The Duchess of York   (1923 – 1937) The Queen mother (1900-2002) </vt:lpstr>
      <vt:lpstr>Queen Elizabeth II 21 April 1926</vt:lpstr>
      <vt:lpstr>Her Royal Majesty Queen Elizabeth II and Prince Philip The Duke of Edinburgh</vt:lpstr>
      <vt:lpstr>Prince Charles, Prince of Wales (1948) and  Lady Diana Spencer (1961 – 1997)</vt:lpstr>
      <vt:lpstr>Prince William and Prince Henry</vt:lpstr>
      <vt:lpstr>Princess Anna, the Princess Royal and  Captain Mark Phillips</vt:lpstr>
      <vt:lpstr>Peter Phillips and Zahra Phillips</vt:lpstr>
      <vt:lpstr>Prince Andrew, The Duke of York and  Sarah Fergusson</vt:lpstr>
      <vt:lpstr>Princess Beatrice and Princess Eugeny</vt:lpstr>
      <vt:lpstr>Prince Edward and  Sophie Rhys Jones, countess of Wessex</vt:lpstr>
      <vt:lpstr>Lady Louise and  James Viscount of Severn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DNS</dc:creator>
  <cp:lastModifiedBy>RePack by Diakov</cp:lastModifiedBy>
  <cp:revision>18</cp:revision>
  <cp:lastPrinted>1601-01-01T00:00:00Z</cp:lastPrinted>
  <dcterms:created xsi:type="dcterms:W3CDTF">1601-01-01T00:00:00Z</dcterms:created>
  <dcterms:modified xsi:type="dcterms:W3CDTF">2017-05-17T16:36:04Z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