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7" r:id="rId4"/>
    <p:sldId id="257" r:id="rId5"/>
    <p:sldId id="258" r:id="rId6"/>
    <p:sldId id="259" r:id="rId7"/>
    <p:sldId id="260" r:id="rId8"/>
    <p:sldId id="261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ajeroclub.su/wp-content/uploads/Zolotoe-koltco-Ros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348880"/>
            <a:ext cx="5328592" cy="43924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72400" cy="1152127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CyrillicOld" pitchFamily="2" charset="0"/>
              </a:rPr>
              <a:t>Золотое кольцо России</a:t>
            </a:r>
            <a:endParaRPr lang="ru-RU" sz="6000" dirty="0">
              <a:latin typeface="CyrillicOld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1340768"/>
            <a:ext cx="4784576" cy="1054968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ru-RU" sz="6000" dirty="0" smtClean="0">
                <a:solidFill>
                  <a:schemeClr val="tx1"/>
                </a:solidFill>
                <a:latin typeface="CyrillicOld" pitchFamily="2" charset="0"/>
                <a:ea typeface="+mj-ea"/>
                <a:cs typeface="+mj-cs"/>
              </a:rPr>
              <a:t>Викторина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7129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yrillicOld" pitchFamily="2" charset="0"/>
                <a:ea typeface="+mj-ea"/>
                <a:cs typeface="+mj-cs"/>
              </a:rPr>
              <a:t>9. </a:t>
            </a:r>
            <a:r>
              <a:rPr lang="ru-RU" sz="3200" dirty="0" smtClean="0">
                <a:latin typeface="CyrillicOld" pitchFamily="2" charset="0"/>
                <a:ea typeface="+mj-ea"/>
                <a:cs typeface="+mj-cs"/>
              </a:rPr>
              <a:t>Во второй половине XII века в этом городе было возведено пять внешних ворот, использовавшихся в качестве боевых и проездных башен. До нашего времени сохранились только самые главные из пяти — Золотые ворота, использовавшиеся для торжественного въезда в город. </a:t>
            </a:r>
          </a:p>
        </p:txBody>
      </p:sp>
      <p:pic>
        <p:nvPicPr>
          <p:cNvPr id="22530" name="Picture 2" descr="http://static.panoramio.com/photos/large/790823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861048"/>
            <a:ext cx="4211960" cy="280934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3717032"/>
            <a:ext cx="381642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yrillicOld" pitchFamily="2" charset="0"/>
                <a:ea typeface="+mj-ea"/>
                <a:cs typeface="+mj-cs"/>
              </a:rPr>
              <a:t>Назовите этот город.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5013176"/>
            <a:ext cx="29523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yrillicOld" pitchFamily="2" charset="0"/>
                <a:ea typeface="+mj-ea"/>
                <a:cs typeface="+mj-cs"/>
              </a:rPr>
              <a:t>Владимир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2276872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latin typeface="CyrillicOld" pitchFamily="2" charset="0"/>
                <a:ea typeface="+mj-ea"/>
                <a:cs typeface="+mj-cs"/>
              </a:rPr>
              <a:t>МОЛОДЦЫ!!!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4249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yrillicOld" pitchFamily="2" charset="0"/>
                <a:ea typeface="+mj-ea"/>
                <a:cs typeface="+mj-cs"/>
              </a:rPr>
              <a:t>1. </a:t>
            </a:r>
            <a:r>
              <a:rPr lang="ru-RU" sz="4000" dirty="0" smtClean="0">
                <a:latin typeface="CyrillicOld" pitchFamily="2" charset="0"/>
                <a:ea typeface="+mj-ea"/>
                <a:cs typeface="+mj-cs"/>
              </a:rPr>
              <a:t>В каком году появилась идея кольцевого маршрута по древнерусским городам, получившим название Золотое кольцо России</a:t>
            </a:r>
            <a:endParaRPr lang="ru-RU" sz="4000" dirty="0" smtClean="0">
              <a:latin typeface="CyrillicOld" pitchFamily="2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71800" y="2924944"/>
            <a:ext cx="3024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yrillicOld" pitchFamily="2" charset="0"/>
                <a:ea typeface="+mj-ea"/>
                <a:cs typeface="+mj-cs"/>
              </a:rPr>
              <a:t>В 1967 году</a:t>
            </a:r>
            <a:endParaRPr lang="ru-RU" sz="4400" dirty="0" smtClean="0">
              <a:latin typeface="CyrillicOld" pitchFamily="2" charset="0"/>
              <a:ea typeface="+mj-ea"/>
              <a:cs typeface="+mj-cs"/>
            </a:endParaRPr>
          </a:p>
        </p:txBody>
      </p:sp>
      <p:pic>
        <p:nvPicPr>
          <p:cNvPr id="20482" name="Picture 2" descr="https://im1-tub-ru.yandex.net/i?id=e568b5b7f96ae398e77468f7b2e8aea3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861048"/>
            <a:ext cx="3664868" cy="2748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4249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yrillicOld" pitchFamily="2" charset="0"/>
                <a:ea typeface="+mj-ea"/>
                <a:cs typeface="+mj-cs"/>
              </a:rPr>
              <a:t>2. </a:t>
            </a:r>
            <a:r>
              <a:rPr lang="ru-RU" sz="4000" dirty="0" smtClean="0">
                <a:latin typeface="CyrillicOld" pitchFamily="2" charset="0"/>
                <a:ea typeface="+mj-ea"/>
                <a:cs typeface="+mj-cs"/>
              </a:rPr>
              <a:t>Какой город является Столицей Золотого кольца России и там же установлен Нулевой километр этого туристического маршрута?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71800" y="2924944"/>
            <a:ext cx="3024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yrillicOld" pitchFamily="2" charset="0"/>
                <a:ea typeface="+mj-ea"/>
                <a:cs typeface="+mj-cs"/>
              </a:rPr>
              <a:t>Ярославль</a:t>
            </a:r>
          </a:p>
        </p:txBody>
      </p:sp>
      <p:pic>
        <p:nvPicPr>
          <p:cNvPr id="20482" name="Picture 2" descr="https://im1-tub-ru.yandex.net/i?id=e568b5b7f96ae398e77468f7b2e8aea3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861048"/>
            <a:ext cx="3664868" cy="2748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xn--b1agne1ap.xn--p1ai/assets/images/imag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573016"/>
            <a:ext cx="5688632" cy="296282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260648"/>
            <a:ext cx="8784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yrillicOld" pitchFamily="2" charset="0"/>
                <a:ea typeface="+mj-ea"/>
                <a:cs typeface="+mj-cs"/>
              </a:rPr>
              <a:t>3. </a:t>
            </a:r>
            <a:r>
              <a:rPr lang="ru-RU" sz="4000" dirty="0" smtClean="0">
                <a:latin typeface="CyrillicOld" pitchFamily="2" charset="0"/>
                <a:ea typeface="+mj-ea"/>
                <a:cs typeface="+mj-cs"/>
              </a:rPr>
              <a:t>Где был найден шедевр древнерусской литературы «Слово о полку Игореве»?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2276872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yrillicOld" pitchFamily="2" charset="0"/>
                <a:ea typeface="+mj-ea"/>
                <a:cs typeface="+mj-cs"/>
              </a:rPr>
              <a:t>	В </a:t>
            </a:r>
            <a:r>
              <a:rPr lang="ru-RU" sz="3600" dirty="0" err="1" smtClean="0">
                <a:latin typeface="CyrillicOld" pitchFamily="2" charset="0"/>
                <a:ea typeface="+mj-ea"/>
                <a:cs typeface="+mj-cs"/>
              </a:rPr>
              <a:t>Спасо-Преображенском</a:t>
            </a:r>
            <a:r>
              <a:rPr lang="ru-RU" sz="3600" dirty="0" smtClean="0">
                <a:latin typeface="CyrillicOld" pitchFamily="2" charset="0"/>
                <a:ea typeface="+mj-ea"/>
                <a:cs typeface="+mj-cs"/>
              </a:rPr>
              <a:t> монастыре в Ярославле.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m1-tub-ru.yandex.net/i?id=1d4d9744c26dd9511af593575b5d21c6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005064"/>
            <a:ext cx="4401062" cy="270507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332656"/>
            <a:ext cx="88569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yrillicOld" pitchFamily="2" charset="0"/>
                <a:ea typeface="+mj-ea"/>
                <a:cs typeface="+mj-cs"/>
              </a:rPr>
              <a:t>4. </a:t>
            </a:r>
            <a:r>
              <a:rPr lang="ru-RU" sz="3600" dirty="0" smtClean="0">
                <a:latin typeface="CyrillicOld" pitchFamily="2" charset="0"/>
                <a:ea typeface="+mj-ea"/>
                <a:cs typeface="+mj-cs"/>
              </a:rPr>
              <a:t>Как называются некоторые крупнейшие мужские православные монастыри, имеющие особенное историческое и духовное значение? Назовите </a:t>
            </a:r>
            <a:r>
              <a:rPr lang="ru-RU" sz="3600" dirty="0" smtClean="0">
                <a:latin typeface="CyrillicOld" pitchFamily="2" charset="0"/>
                <a:ea typeface="+mj-ea"/>
                <a:cs typeface="+mj-cs"/>
              </a:rPr>
              <a:t>один, </a:t>
            </a:r>
            <a:r>
              <a:rPr lang="ru-RU" sz="3600" dirty="0" smtClean="0">
                <a:latin typeface="CyrillicOld" pitchFamily="2" charset="0"/>
                <a:ea typeface="+mj-ea"/>
                <a:cs typeface="+mj-cs"/>
              </a:rPr>
              <a:t>расположенный на Золотом кольце России.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3284984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yrillicOld" pitchFamily="2" charset="0"/>
                <a:ea typeface="+mj-ea"/>
                <a:cs typeface="+mj-cs"/>
              </a:rPr>
              <a:t>Лавра. Троице-Сергиева Лавра в Сергиевом Посаде.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5334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CyrillicOld" pitchFamily="2" charset="0"/>
                <a:ea typeface="+mj-ea"/>
                <a:cs typeface="+mj-cs"/>
              </a:rPr>
              <a:t>5. </a:t>
            </a:r>
            <a:r>
              <a:rPr lang="ru-RU" sz="3600" dirty="0" smtClean="0">
                <a:latin typeface="CyrillicOld" pitchFamily="2" charset="0"/>
                <a:ea typeface="+mj-ea"/>
                <a:cs typeface="+mj-cs"/>
              </a:rPr>
              <a:t>В </a:t>
            </a:r>
            <a:r>
              <a:rPr lang="ru-RU" sz="3600" dirty="0" err="1" smtClean="0">
                <a:latin typeface="CyrillicOld" pitchFamily="2" charset="0"/>
                <a:ea typeface="+mj-ea"/>
                <a:cs typeface="+mj-cs"/>
              </a:rPr>
              <a:t>Ипатьевском</a:t>
            </a:r>
            <a:r>
              <a:rPr lang="ru-RU" sz="3600" dirty="0" smtClean="0">
                <a:latin typeface="CyrillicOld" pitchFamily="2" charset="0"/>
                <a:ea typeface="+mj-ea"/>
                <a:cs typeface="+mj-cs"/>
              </a:rPr>
              <a:t> монастыре, который расположен на Волге, в 1613 году был призван на царство юный Михаил Романов. В каком городе находится этот монастырь?</a:t>
            </a:r>
          </a:p>
        </p:txBody>
      </p:sp>
      <p:pic>
        <p:nvPicPr>
          <p:cNvPr id="17410" name="Picture 2" descr="https://i.ytimg.com/vi/qEni71d4eiE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077072"/>
            <a:ext cx="4968552" cy="260129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131840" y="3212976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yrillicOld" pitchFamily="2" charset="0"/>
                <a:ea typeface="+mj-ea"/>
                <a:cs typeface="+mj-cs"/>
              </a:rPr>
              <a:t>В Костроме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6409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yrillicOld" pitchFamily="2" charset="0"/>
                <a:ea typeface="+mj-ea"/>
                <a:cs typeface="+mj-cs"/>
              </a:rPr>
              <a:t>6. </a:t>
            </a:r>
            <a:r>
              <a:rPr lang="ru-RU" sz="4000" dirty="0" smtClean="0">
                <a:latin typeface="CyrillicOld" pitchFamily="2" charset="0"/>
                <a:ea typeface="+mj-ea"/>
                <a:cs typeface="+mj-cs"/>
              </a:rPr>
              <a:t>Назовите г</a:t>
            </a:r>
            <a:r>
              <a:rPr lang="ru-RU" sz="4000" dirty="0" smtClean="0">
                <a:latin typeface="CyrillicOld" pitchFamily="2" charset="0"/>
                <a:ea typeface="+mj-ea"/>
                <a:cs typeface="+mj-cs"/>
              </a:rPr>
              <a:t>ород</a:t>
            </a:r>
            <a:r>
              <a:rPr lang="ru-RU" sz="4000" dirty="0" smtClean="0">
                <a:latin typeface="CyrillicOld" pitchFamily="2" charset="0"/>
                <a:ea typeface="+mj-ea"/>
                <a:cs typeface="+mj-cs"/>
              </a:rPr>
              <a:t>, знаменитый не только своим Кремлем, монастырем и храмами, но и народным промыслом ФИНИФТЬ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71800" y="2852936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yrillicOld" pitchFamily="2" charset="0"/>
                <a:ea typeface="+mj-ea"/>
                <a:cs typeface="+mj-cs"/>
              </a:rPr>
              <a:t>Ростов Великий</a:t>
            </a:r>
          </a:p>
        </p:txBody>
      </p:sp>
      <p:pic>
        <p:nvPicPr>
          <p:cNvPr id="18434" name="Picture 2" descr="https://im0-tub-ru.yandex.net/i?id=1b4d0b3ace64d40e7bfecdb2acb931f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614656"/>
            <a:ext cx="4248472" cy="30404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6409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yrillicOld" pitchFamily="2" charset="0"/>
                <a:ea typeface="+mj-ea"/>
                <a:cs typeface="+mj-cs"/>
              </a:rPr>
              <a:t>7. </a:t>
            </a:r>
            <a:r>
              <a:rPr lang="ru-RU" sz="3200" dirty="0" smtClean="0">
                <a:latin typeface="CyrillicOld" pitchFamily="2" charset="0"/>
                <a:ea typeface="+mj-ea"/>
                <a:cs typeface="+mj-cs"/>
              </a:rPr>
              <a:t>Назовите город, располагающийся на берегу Плещеева озера в 133 км от Москвы, в котором туристу обязательно нужно посетить Музей утюга и Музей чайника.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47664" y="2852936"/>
            <a:ext cx="63367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yrillicOld" pitchFamily="2" charset="0"/>
                <a:ea typeface="+mj-ea"/>
                <a:cs typeface="+mj-cs"/>
              </a:rPr>
              <a:t>Переславль-Залесский</a:t>
            </a:r>
          </a:p>
        </p:txBody>
      </p:sp>
      <p:pic>
        <p:nvPicPr>
          <p:cNvPr id="19458" name="Picture 2" descr="http://ic.pics.livejournal.com/mb_world/14035362/51012/51012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77072"/>
            <a:ext cx="3384376" cy="2307075"/>
          </a:xfrm>
          <a:prstGeom prst="rect">
            <a:avLst/>
          </a:prstGeom>
          <a:noFill/>
        </p:spPr>
      </p:pic>
      <p:pic>
        <p:nvPicPr>
          <p:cNvPr id="19460" name="Picture 4" descr="https://im0-tub-ru.yandex.net/i?id=d9b390a9947d8bcaaca647f4edebae46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4077072"/>
            <a:ext cx="4680520" cy="2340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uzdal-podvorie.ru/userdata/photogallery/f_2/files/dostoprim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526888"/>
            <a:ext cx="3515418" cy="51343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548680"/>
            <a:ext cx="51125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yrillicOld" pitchFamily="2" charset="0"/>
                <a:ea typeface="+mj-ea"/>
                <a:cs typeface="+mj-cs"/>
              </a:rPr>
              <a:t>8. </a:t>
            </a:r>
            <a:r>
              <a:rPr lang="ru-RU" sz="3600" dirty="0" smtClean="0">
                <a:latin typeface="CyrillicOld" pitchFamily="2" charset="0"/>
                <a:ea typeface="+mj-ea"/>
                <a:cs typeface="+mj-cs"/>
              </a:rPr>
              <a:t>В каком городе находится знаменитый Музей деревянного зодчества, где собраны уникальные постройки 17-19 веков?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47664" y="4437112"/>
            <a:ext cx="2592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yrillicOld" pitchFamily="2" charset="0"/>
                <a:ea typeface="+mj-ea"/>
                <a:cs typeface="+mj-cs"/>
              </a:rPr>
              <a:t>Суздаль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219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Золотое кольцо России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Золотое кольцо России</dc:title>
  <dc:creator>DNS</dc:creator>
  <cp:lastModifiedBy>RePack by Diakov</cp:lastModifiedBy>
  <cp:revision>12</cp:revision>
  <dcterms:created xsi:type="dcterms:W3CDTF">2017-03-12T14:47:08Z</dcterms:created>
  <dcterms:modified xsi:type="dcterms:W3CDTF">2017-03-16T17:51:32Z</dcterms:modified>
</cp:coreProperties>
</file>