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7" r:id="rId1"/>
  </p:sldMasterIdLst>
  <p:sldIdLst>
    <p:sldId id="256" r:id="rId2"/>
    <p:sldId id="259" r:id="rId3"/>
    <p:sldId id="273" r:id="rId4"/>
    <p:sldId id="260" r:id="rId5"/>
    <p:sldId id="257" r:id="rId6"/>
    <p:sldId id="261" r:id="rId7"/>
    <p:sldId id="263" r:id="rId8"/>
    <p:sldId id="264" r:id="rId9"/>
    <p:sldId id="265" r:id="rId10"/>
    <p:sldId id="271" r:id="rId11"/>
    <p:sldId id="274" r:id="rId12"/>
    <p:sldId id="276" r:id="rId13"/>
    <p:sldId id="275" r:id="rId14"/>
    <p:sldId id="277" r:id="rId15"/>
    <p:sldId id="279" r:id="rId16"/>
    <p:sldId id="278" r:id="rId17"/>
    <p:sldId id="280" r:id="rId18"/>
    <p:sldId id="281" r:id="rId19"/>
    <p:sldId id="272" r:id="rId2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303A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77" autoAdjust="0"/>
    <p:restoredTop sz="94660"/>
  </p:normalViewPr>
  <p:slideViewPr>
    <p:cSldViewPr>
      <p:cViewPr varScale="1">
        <p:scale>
          <a:sx n="25" d="100"/>
          <a:sy n="25" d="100"/>
        </p:scale>
        <p:origin x="1152" y="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570AF3-2578-4F01-829D-23A91D0D4941}" type="datetimeFigureOut">
              <a:rPr lang="ru-RU"/>
              <a:pPr>
                <a:defRPr/>
              </a:pPr>
              <a:t>17.05.2017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3D76DF-E7FA-4B43-9A15-B09016AC5EA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105210-B4D7-438A-BB38-05B348F6BC0D}" type="datetimeFigureOut">
              <a:rPr lang="ru-RU"/>
              <a:pPr>
                <a:defRPr/>
              </a:pPr>
              <a:t>17.05.2017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E849AC-D729-41B9-8ACA-49B3DFA17DA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ACC593-9935-477F-ADFB-AAF37AB0BD4C}" type="datetimeFigureOut">
              <a:rPr lang="ru-RU"/>
              <a:pPr>
                <a:defRPr/>
              </a:pPr>
              <a:t>17.05.2017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440DFB-EBFD-41FF-AB0A-EE8194AA43E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738D25-703A-4F9F-83AA-8BCB8CCE2DAD}" type="datetimeFigureOut">
              <a:rPr lang="ru-RU"/>
              <a:pPr>
                <a:defRPr/>
              </a:pPr>
              <a:t>17.05.2017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3BCF68-13C1-4657-8AB8-F450D8CC09B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05B53F-1FA2-45F1-940A-900463EC7531}" type="datetimeFigureOut">
              <a:rPr lang="ru-RU"/>
              <a:pPr>
                <a:defRPr/>
              </a:pPr>
              <a:t>17.05.2017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48B72D-0E96-4E26-BB29-79C2BB7A4CB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238238-0F64-4CA8-8EB0-BCC8EF3E1320}" type="datetimeFigureOut">
              <a:rPr lang="ru-RU"/>
              <a:pPr>
                <a:defRPr/>
              </a:pPr>
              <a:t>17.05.2017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3F31DA-303A-4D02-95D5-564A54A8BEA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ED4911-80DA-4053-9DCA-56AF89DA213D}" type="datetimeFigureOut">
              <a:rPr lang="ru-RU"/>
              <a:pPr>
                <a:defRPr/>
              </a:pPr>
              <a:t>17.05.2017</a:t>
            </a:fld>
            <a:endParaRPr lang="ru-RU"/>
          </a:p>
        </p:txBody>
      </p:sp>
      <p:sp>
        <p:nvSpPr>
          <p:cNvPr id="8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66ABCB-C3BD-4AFF-8F75-44BE5C6F571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670BD8-728D-49D7-9F42-D8D6AF73DAE8}" type="datetimeFigureOut">
              <a:rPr lang="ru-RU"/>
              <a:pPr>
                <a:defRPr/>
              </a:pPr>
              <a:t>17.05.2017</a:t>
            </a:fld>
            <a:endParaRPr lang="ru-RU"/>
          </a:p>
        </p:txBody>
      </p:sp>
      <p:sp>
        <p:nvSpPr>
          <p:cNvPr id="4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6C24D5-DB5E-4DD5-A7B6-3B36BF1E6C6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096422-3EBA-4266-9330-CC7BA594CE21}" type="datetimeFigureOut">
              <a:rPr lang="ru-RU"/>
              <a:pPr>
                <a:defRPr/>
              </a:pPr>
              <a:t>17.05.2017</a:t>
            </a:fld>
            <a:endParaRPr lang="ru-RU"/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EA7C91-944B-4C64-8E49-D49A7ED3387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764F00-2F15-4EC6-86AA-F36150D63B64}" type="datetimeFigureOut">
              <a:rPr lang="ru-RU"/>
              <a:pPr>
                <a:defRPr/>
              </a:pPr>
              <a:t>17.05.2017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D2CDDF-2E12-482C-AEC1-3340EF78C1C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одним вырезанным скругленным углом 4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Прямоугольный треугольник 5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Полилиния 6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n-lt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n-lt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9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48B83B-38C5-41A7-8267-79859531EFD9}" type="datetimeFigureOut">
              <a:rPr lang="ru-RU"/>
              <a:pPr>
                <a:defRPr/>
              </a:pPr>
              <a:t>17.05.2017</a:t>
            </a:fld>
            <a:endParaRPr lang="ru-RU"/>
          </a:p>
        </p:txBody>
      </p:sp>
      <p:sp>
        <p:nvSpPr>
          <p:cNvPr id="10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0D0A7F-B9E5-47C6-B85A-44159CCC4F5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n-lt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n-lt"/>
            </a:endParaRPr>
          </a:p>
        </p:txBody>
      </p:sp>
      <p:sp>
        <p:nvSpPr>
          <p:cNvPr id="1028" name="Заголовок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9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fld id="{DF8A6B33-1FAD-4D7C-8F32-050C0F29BBD8}" type="datetimeFigureOut">
              <a:rPr lang="ru-RU"/>
              <a:pPr>
                <a:defRPr/>
              </a:pPr>
              <a:t>17.05.2017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fld id="{6B2348AC-033A-4D3E-AB07-52D64543A17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1033" name="Группа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2" r:id="rId1"/>
    <p:sldLayoutId id="2147483773" r:id="rId2"/>
    <p:sldLayoutId id="2147483774" r:id="rId3"/>
    <p:sldLayoutId id="2147483775" r:id="rId4"/>
    <p:sldLayoutId id="2147483776" r:id="rId5"/>
    <p:sldLayoutId id="2147483777" r:id="rId6"/>
    <p:sldLayoutId id="2147483778" r:id="rId7"/>
    <p:sldLayoutId id="2147483779" r:id="rId8"/>
    <p:sldLayoutId id="2147483782" r:id="rId9"/>
    <p:sldLayoutId id="2147483780" r:id="rId10"/>
    <p:sldLayoutId id="2147483781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43608" y="332656"/>
            <a:ext cx="7324328" cy="1362447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2800" dirty="0" smtClean="0">
                <a:solidFill>
                  <a:schemeClr val="tx1"/>
                </a:solidFill>
              </a:rPr>
              <a:t>«Влияние мелкой моторики на развитие речи детей младшего дошкольного  возраста»</a:t>
            </a:r>
            <a:endParaRPr lang="ru-RU" sz="2800" dirty="0">
              <a:solidFill>
                <a:schemeClr val="tx1"/>
              </a:solidFill>
            </a:endParaRPr>
          </a:p>
        </p:txBody>
      </p:sp>
      <p:pic>
        <p:nvPicPr>
          <p:cNvPr id="1026" name="Picture 2" descr="C:\Users\Культура\Pictures\Новая папка\8338_ee15032aeb19431dd1060b252fffff4c.jpg (1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55998" y="2060848"/>
            <a:ext cx="5981700" cy="4105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6345866"/>
      </p:ext>
    </p:extLst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825047"/>
      </p:ext>
    </p:extLst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6886427"/>
      </p:ext>
    </p:extLst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9" name="Picture 3" descr="C:\Users\Культура\Pictures\Новая папка\i (8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074" y="476672"/>
            <a:ext cx="9056054" cy="59361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99968062"/>
      </p:ext>
    </p:extLst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Культура\Pictures\Новая папка\i (5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357188"/>
            <a:ext cx="8648024" cy="60961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83566342"/>
      </p:ext>
    </p:extLst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Users\Культура\Pictures\Новая папка\i (4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15616" y="1052736"/>
            <a:ext cx="7248024" cy="4824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26796631"/>
      </p:ext>
    </p:extLst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:\Users\Культура\Pictures\Новая папка\i (2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3608" y="908720"/>
            <a:ext cx="6632439" cy="49685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28099269"/>
      </p:ext>
    </p:extLst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C:\Users\Культура\Pictures\Новая папка\i (1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908720"/>
            <a:ext cx="8113459" cy="5400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81083632"/>
      </p:ext>
    </p:extLst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47128" y="2357430"/>
            <a:ext cx="7474033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/>
                <a:latin typeface="+mn-lt"/>
              </a:rPr>
              <a:t>Спасибо за внимание</a:t>
            </a:r>
          </a:p>
        </p:txBody>
      </p:sp>
      <p:pic>
        <p:nvPicPr>
          <p:cNvPr id="3" name="Рисунок 2" descr="W90265b1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71736" y="3712609"/>
            <a:ext cx="2786082" cy="27721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Box 2"/>
          <p:cNvSpPr txBox="1">
            <a:spLocks noChangeArrowheads="1"/>
          </p:cNvSpPr>
          <p:nvPr/>
        </p:nvSpPr>
        <p:spPr bwMode="auto">
          <a:xfrm>
            <a:off x="357188" y="571500"/>
            <a:ext cx="8215312" cy="3324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i="1">
                <a:latin typeface="Century Schoolbook" pitchFamily="18" charset="0"/>
              </a:rPr>
              <a:t>«Истоки способностей и дарований детей находятся на кончиках пальцев»  </a:t>
            </a:r>
          </a:p>
          <a:p>
            <a:pPr algn="r"/>
            <a:r>
              <a:rPr lang="ru-RU" sz="2400" i="1">
                <a:latin typeface="Century Schoolbook" pitchFamily="18" charset="0"/>
              </a:rPr>
              <a:t>В.А. Сухомлинский.</a:t>
            </a:r>
          </a:p>
          <a:p>
            <a:endParaRPr lang="ru-RU" sz="2400" i="1">
              <a:latin typeface="Century Schoolbook" pitchFamily="18" charset="0"/>
            </a:endParaRPr>
          </a:p>
          <a:p>
            <a:r>
              <a:rPr lang="ru-RU" sz="2400" i="1">
                <a:latin typeface="Century Schoolbook" pitchFamily="18" charset="0"/>
              </a:rPr>
              <a:t>«Уровень развития речи детей находится в прямой зависимости от степени сформированности тонких движений рук». </a:t>
            </a:r>
          </a:p>
          <a:p>
            <a:pPr algn="r"/>
            <a:r>
              <a:rPr lang="ru-RU" sz="2400" i="1">
                <a:latin typeface="Century Schoolbook" pitchFamily="18" charset="0"/>
              </a:rPr>
              <a:t>М.М. Кольцова.</a:t>
            </a:r>
          </a:p>
          <a:p>
            <a:endParaRPr lang="ru-RU">
              <a:latin typeface="Century Schoolbook" pitchFamily="18" charset="0"/>
            </a:endParaRPr>
          </a:p>
        </p:txBody>
      </p:sp>
      <p:pic>
        <p:nvPicPr>
          <p:cNvPr id="3074" name="Picture 2" descr="C:\Documents and Settings\kroz\Рабочий стол\Руки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28860" y="3500438"/>
            <a:ext cx="3579993" cy="2605084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Культура\Pictures\Новая папка\lnrDV91JJek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901" y="620688"/>
            <a:ext cx="9139944" cy="6093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Культура\Pictures\Новая папка\i_00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63687" y="0"/>
            <a:ext cx="638552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Культура\Pictures\Новая папка\i (3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9144000" cy="68500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Культура\Pictures\Новая папка\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16632"/>
            <a:ext cx="9144000" cy="65314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Культура\Pictures\Новая папка\i (7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1556792"/>
            <a:ext cx="8800717" cy="4104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Культура\Pictures\Новая папка\i (6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1381125"/>
            <a:ext cx="8712968" cy="48530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Культура\Desktop\Мама\Фото группы\IMG_20160406_17415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488" y="0"/>
            <a:ext cx="9100955" cy="68257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403</TotalTime>
  <Words>50</Words>
  <Application>Microsoft Office PowerPoint</Application>
  <PresentationFormat>Экран (4:3)</PresentationFormat>
  <Paragraphs>7</Paragraphs>
  <Slides>19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5" baseType="lpstr">
      <vt:lpstr>Arial</vt:lpstr>
      <vt:lpstr>Calibri</vt:lpstr>
      <vt:lpstr>Century Schoolbook</vt:lpstr>
      <vt:lpstr>Constantia</vt:lpstr>
      <vt:lpstr>Wingdings 2</vt:lpstr>
      <vt:lpstr>Поток</vt:lpstr>
      <vt:lpstr>«Влияние мелкой моторики на развитие речи детей младшего дошкольного  возраста»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home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kroz</dc:creator>
  <cp:lastModifiedBy>PRO100</cp:lastModifiedBy>
  <cp:revision>43</cp:revision>
  <dcterms:created xsi:type="dcterms:W3CDTF">2013-11-15T05:32:37Z</dcterms:created>
  <dcterms:modified xsi:type="dcterms:W3CDTF">2017-05-17T08:11:29Z</dcterms:modified>
</cp:coreProperties>
</file>