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8" r:id="rId2"/>
    <p:sldId id="280" r:id="rId3"/>
    <p:sldId id="282" r:id="rId4"/>
    <p:sldId id="283" r:id="rId5"/>
    <p:sldId id="276" r:id="rId6"/>
    <p:sldId id="271" r:id="rId7"/>
    <p:sldId id="270" r:id="rId8"/>
    <p:sldId id="258" r:id="rId9"/>
    <p:sldId id="259" r:id="rId10"/>
    <p:sldId id="272" r:id="rId11"/>
    <p:sldId id="273" r:id="rId12"/>
    <p:sldId id="284" r:id="rId13"/>
    <p:sldId id="285" r:id="rId14"/>
    <p:sldId id="288" r:id="rId15"/>
    <p:sldId id="29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9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BAEC-627A-4A99-ADC7-913A424B13B6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4BD-17A7-4737-A3D4-CA9618899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BAEC-627A-4A99-ADC7-913A424B13B6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4BD-17A7-4737-A3D4-CA9618899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BAEC-627A-4A99-ADC7-913A424B13B6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4BD-17A7-4737-A3D4-CA9618899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BAEC-627A-4A99-ADC7-913A424B13B6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4BD-17A7-4737-A3D4-CA9618899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BAEC-627A-4A99-ADC7-913A424B13B6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5C2C4BD-17A7-4737-A3D4-CA9618899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BAEC-627A-4A99-ADC7-913A424B13B6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4BD-17A7-4737-A3D4-CA9618899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BAEC-627A-4A99-ADC7-913A424B13B6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4BD-17A7-4737-A3D4-CA9618899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BAEC-627A-4A99-ADC7-913A424B13B6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4BD-17A7-4737-A3D4-CA9618899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BAEC-627A-4A99-ADC7-913A424B13B6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4BD-17A7-4737-A3D4-CA9618899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BAEC-627A-4A99-ADC7-913A424B13B6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4BD-17A7-4737-A3D4-CA9618899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BAEC-627A-4A99-ADC7-913A424B13B6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4BD-17A7-4737-A3D4-CA9618899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39BAEC-627A-4A99-ADC7-913A424B13B6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C2C4BD-17A7-4737-A3D4-CA9618899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trips dir="r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091A"/>
                </a:solidFill>
              </a:rPr>
              <a:t>Поздравляем!</a:t>
            </a:r>
            <a:endParaRPr lang="ru-RU" sz="4800" dirty="0">
              <a:solidFill>
                <a:srgbClr val="00091A"/>
              </a:solidFill>
            </a:endParaRPr>
          </a:p>
        </p:txBody>
      </p:sp>
      <p:pic>
        <p:nvPicPr>
          <p:cNvPr id="4" name="Содержимое 3" descr="1345217210_kartinki_s_1_sentyabrya_567_23-35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857363"/>
            <a:ext cx="6856216" cy="4774865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91A"/>
                </a:solidFill>
              </a:rPr>
              <a:t>и мы стоим над пропастью беды…</a:t>
            </a:r>
            <a:endParaRPr lang="ru-RU" sz="3200" dirty="0">
              <a:solidFill>
                <a:srgbClr val="00091A"/>
              </a:solidFill>
            </a:endParaRPr>
          </a:p>
        </p:txBody>
      </p:sp>
      <p:pic>
        <p:nvPicPr>
          <p:cNvPr id="4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7750" y="1662112"/>
            <a:ext cx="7048500" cy="458470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91A"/>
                </a:solidFill>
              </a:rPr>
              <a:t>забыли мы про добрые дела…</a:t>
            </a:r>
            <a:endParaRPr lang="ru-RU" sz="3200" dirty="0">
              <a:solidFill>
                <a:srgbClr val="00091A"/>
              </a:solidFill>
            </a:endParaRPr>
          </a:p>
        </p:txBody>
      </p:sp>
      <p:pic>
        <p:nvPicPr>
          <p:cNvPr id="6" name="Содержимое 5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428736"/>
            <a:ext cx="7429552" cy="500066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91A"/>
                </a:solidFill>
              </a:rPr>
              <a:t>Я и моя школа…</a:t>
            </a:r>
            <a:endParaRPr lang="ru-RU" dirty="0">
              <a:solidFill>
                <a:srgbClr val="00091A"/>
              </a:solidFill>
            </a:endParaRPr>
          </a:p>
        </p:txBody>
      </p:sp>
      <p:pic>
        <p:nvPicPr>
          <p:cNvPr id="5122" name="Picture 2" descr="C:\Users\Admin\Desktop\1375809474_otkritki_i_kartinki_na_1_sentyabrya_56-1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1236" y="1600200"/>
            <a:ext cx="3421528" cy="47085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91A"/>
                </a:solidFill>
              </a:rPr>
              <a:t>Я и моя жизнь…</a:t>
            </a:r>
            <a:endParaRPr lang="ru-RU" dirty="0">
              <a:solidFill>
                <a:srgbClr val="00091A"/>
              </a:solidFill>
            </a:endParaRPr>
          </a:p>
        </p:txBody>
      </p:sp>
      <p:pic>
        <p:nvPicPr>
          <p:cNvPr id="1026" name="Picture 2" descr="C:\Users\Admin\Desktop\5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9"/>
            <a:ext cx="2428892" cy="2357454"/>
          </a:xfrm>
          <a:prstGeom prst="rect">
            <a:avLst/>
          </a:prstGeom>
          <a:noFill/>
        </p:spPr>
      </p:pic>
      <p:pic>
        <p:nvPicPr>
          <p:cNvPr id="1027" name="Picture 3" descr="C:\Users\Admin\Desktop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9500" y="1643050"/>
            <a:ext cx="2524136" cy="2500325"/>
          </a:xfrm>
          <a:prstGeom prst="rect">
            <a:avLst/>
          </a:prstGeom>
          <a:noFill/>
        </p:spPr>
      </p:pic>
      <p:pic>
        <p:nvPicPr>
          <p:cNvPr id="1028" name="Picture 4" descr="C:\Users\Admin\Desktop\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9" y="4167249"/>
            <a:ext cx="3214710" cy="2405022"/>
          </a:xfrm>
          <a:prstGeom prst="rect">
            <a:avLst/>
          </a:prstGeom>
          <a:noFill/>
        </p:spPr>
      </p:pic>
      <p:pic>
        <p:nvPicPr>
          <p:cNvPr id="1029" name="Picture 5" descr="C:\Users\Admin\Desktop\9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3786189"/>
            <a:ext cx="2643206" cy="3008639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ooR6DZeJ7I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5126" y="714356"/>
            <a:ext cx="7157820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1375809273_otkritki_i_kartinki_na_1_sentyabrya_56-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82449"/>
            <a:ext cx="7429552" cy="576824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91A"/>
                </a:solidFill>
              </a:rPr>
              <a:t>Я и моя страна</a:t>
            </a:r>
            <a:endParaRPr lang="ru-RU" dirty="0">
              <a:solidFill>
                <a:srgbClr val="00091A"/>
              </a:solidFill>
            </a:endParaRPr>
          </a:p>
        </p:txBody>
      </p:sp>
      <p:pic>
        <p:nvPicPr>
          <p:cNvPr id="2050" name="Picture 2" descr="C:\Users\Admin\Desktop\ger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571744"/>
            <a:ext cx="3571900" cy="3736981"/>
          </a:xfrm>
          <a:prstGeom prst="rect">
            <a:avLst/>
          </a:prstGeom>
          <a:noFill/>
        </p:spPr>
      </p:pic>
      <p:pic>
        <p:nvPicPr>
          <p:cNvPr id="2051" name="Picture 3" descr="C:\Users\Admin\Desktop\0005-004-Simvolika-Rossii-Stolitsa-gosudarstva-Moskv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357430"/>
            <a:ext cx="4143404" cy="392907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dmin\Desktop\0_583cd_478e693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083"/>
            <a:ext cx="6470525" cy="417715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75047103_gim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667426"/>
            <a:ext cx="4429156" cy="611315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91A"/>
                </a:solidFill>
              </a:rPr>
              <a:t>Я и моя Земля…</a:t>
            </a:r>
            <a:endParaRPr lang="ru-RU" sz="3200" dirty="0">
              <a:solidFill>
                <a:srgbClr val="00091A"/>
              </a:solidFill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600200"/>
            <a:ext cx="7072361" cy="4900634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91A"/>
                </a:solidFill>
              </a:rPr>
              <a:t>Живя сегодня – подумай о своем завтра…</a:t>
            </a:r>
            <a:endParaRPr lang="ru-RU" sz="3200" b="1" dirty="0">
              <a:solidFill>
                <a:srgbClr val="00091A"/>
              </a:solidFill>
            </a:endParaRPr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0401" y="1600200"/>
            <a:ext cx="4343197" cy="4708525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500042"/>
            <a:ext cx="8501122" cy="6000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91A"/>
                </a:solidFill>
              </a:rPr>
              <a:t>Настало время бить в колокола:</a:t>
            </a:r>
            <a:endParaRPr lang="ru-RU" sz="3200" dirty="0">
              <a:solidFill>
                <a:srgbClr val="00091A"/>
              </a:solidFill>
            </a:endParaRPr>
          </a:p>
        </p:txBody>
      </p:sp>
      <p:pic>
        <p:nvPicPr>
          <p:cNvPr id="5" name="Содержимое 4" descr="6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357298"/>
            <a:ext cx="7358113" cy="4951427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91A"/>
                </a:solidFill>
              </a:rPr>
              <a:t>остался нам один глоток воды…</a:t>
            </a:r>
            <a:endParaRPr lang="ru-RU" sz="3200" dirty="0">
              <a:solidFill>
                <a:srgbClr val="00091A"/>
              </a:solidFill>
            </a:endParaRPr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428736"/>
            <a:ext cx="7286675" cy="5143536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3">
      <a:dk1>
        <a:srgbClr val="92D050"/>
      </a:dk1>
      <a:lt1>
        <a:srgbClr val="92D050"/>
      </a:lt1>
      <a:dk2>
        <a:srgbClr val="92D050"/>
      </a:dk2>
      <a:lt2>
        <a:srgbClr val="92D050"/>
      </a:lt2>
      <a:accent1>
        <a:srgbClr val="92D050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147</TotalTime>
  <Words>54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Поздравляем!</vt:lpstr>
      <vt:lpstr>Я и моя страна</vt:lpstr>
      <vt:lpstr>Слайд 3</vt:lpstr>
      <vt:lpstr>Слайд 4</vt:lpstr>
      <vt:lpstr>Я и моя Земля…</vt:lpstr>
      <vt:lpstr>Живя сегодня – подумай о своем завтра…</vt:lpstr>
      <vt:lpstr>Слайд 7</vt:lpstr>
      <vt:lpstr>Настало время бить в колокола:</vt:lpstr>
      <vt:lpstr>остался нам один глоток воды…</vt:lpstr>
      <vt:lpstr>и мы стоим над пропастью беды…</vt:lpstr>
      <vt:lpstr>забыли мы про добрые дела…</vt:lpstr>
      <vt:lpstr>Я и моя школа…</vt:lpstr>
      <vt:lpstr>Я и моя жизнь…</vt:lpstr>
      <vt:lpstr>Слайд 14</vt:lpstr>
      <vt:lpstr>Слайд 15</vt:lpstr>
    </vt:vector>
  </TitlesOfParts>
  <Company>admin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Живя сегодня – подумай о своем завтра…</dc:title>
  <dc:creator>admin</dc:creator>
  <cp:lastModifiedBy>FGHJK</cp:lastModifiedBy>
  <cp:revision>26</cp:revision>
  <dcterms:created xsi:type="dcterms:W3CDTF">2013-04-15T03:43:20Z</dcterms:created>
  <dcterms:modified xsi:type="dcterms:W3CDTF">2017-05-18T14:18:15Z</dcterms:modified>
</cp:coreProperties>
</file>