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18718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3" y="2348880"/>
            <a:ext cx="6192688" cy="12496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68256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187184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683568" y="2852936"/>
            <a:ext cx="8229600" cy="1143000"/>
          </a:xfrm>
        </p:spPr>
        <p:txBody>
          <a:bodyPr>
            <a:normAutofit fontScale="90000"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ru-RU" sz="4900" dirty="0" smtClean="0"/>
              <a:t>Добежать</a:t>
            </a:r>
            <a:r>
              <a:rPr lang="ru-RU" sz="4900" dirty="0"/>
              <a:t> до аптеки;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900" dirty="0"/>
              <a:t>забежать за лекарством.</a:t>
            </a:r>
            <a:r>
              <a:rPr lang="ru-RU" sz="3600" dirty="0">
                <a:ea typeface="Times New Roman"/>
                <a:cs typeface="Times New Roman"/>
              </a:rPr>
              <a:t/>
            </a:r>
            <a:br>
              <a:rPr lang="ru-RU" sz="3600" dirty="0">
                <a:ea typeface="Times New Roman"/>
                <a:cs typeface="Times New Roman"/>
              </a:rPr>
            </a:b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3960962"/>
            <a:ext cx="4932040" cy="3226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3813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187184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914400" y="177281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Работа в группах:</a:t>
            </a:r>
            <a:br>
              <a:rPr lang="ru-RU" dirty="0" smtClean="0"/>
            </a:br>
            <a:r>
              <a:rPr lang="ru-RU" dirty="0" smtClean="0"/>
              <a:t>Выслушать </a:t>
            </a:r>
            <a:r>
              <a:rPr lang="ru-RU" dirty="0"/>
              <a:t>мнение каждого участника, постараться прийти к общему мнению и представить одного выступающего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37239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187184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82352" y="332656"/>
            <a:ext cx="8579296" cy="2146250"/>
          </a:xfrm>
        </p:spPr>
        <p:txBody>
          <a:bodyPr>
            <a:noAutofit/>
          </a:bodyPr>
          <a:lstStyle/>
          <a:p>
            <a:r>
              <a:rPr lang="ru-RU" dirty="0" smtClean="0"/>
              <a:t>(с)крыши дворник (с)бросил снег.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8655" y="2420888"/>
            <a:ext cx="5921657" cy="4598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72390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12</Words>
  <Application>Microsoft Office PowerPoint</Application>
  <PresentationFormat>Экран (4:3)</PresentationFormat>
  <Paragraphs>3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Добежать до аптеки; забежать за лекарством. </vt:lpstr>
      <vt:lpstr>Работа в группах: Выслушать мнение каждого участника, постараться прийти к общему мнению и представить одного выступающего</vt:lpstr>
      <vt:lpstr>(с)крыши дворник (с)бросил снег.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Elesha</dc:creator>
  <cp:lastModifiedBy>111</cp:lastModifiedBy>
  <cp:revision>2</cp:revision>
  <dcterms:created xsi:type="dcterms:W3CDTF">2015-02-01T15:51:27Z</dcterms:created>
  <dcterms:modified xsi:type="dcterms:W3CDTF">2015-02-01T16:03:21Z</dcterms:modified>
</cp:coreProperties>
</file>