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3" r:id="rId4"/>
    <p:sldId id="257" r:id="rId5"/>
    <p:sldId id="268" r:id="rId6"/>
    <p:sldId id="262" r:id="rId7"/>
    <p:sldId id="264" r:id="rId8"/>
    <p:sldId id="265" r:id="rId9"/>
    <p:sldId id="266" r:id="rId10"/>
    <p:sldId id="267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BA861-BF84-4867-BA54-738FE42F5C71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B0D79-83B8-4FC3-8EFB-EA7F790D6B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292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B0D79-83B8-4FC3-8EFB-EA7F790D6BA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696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Солнышко светит, к нам пришла весна,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Солнышко нам светит, нам пришла весна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B0D79-83B8-4FC3-8EFB-EA7F790D6BA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062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B0D79-83B8-4FC3-8EFB-EA7F790D6BA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977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Звуки дождя</a:t>
            </a:r>
            <a:endParaRPr lang="ru-RU" i="0" u="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B0D79-83B8-4FC3-8EFB-EA7F790D6BA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327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B0D79-83B8-4FC3-8EFB-EA7F790D6BA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628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F183C-B6AE-4A99-BB96-87599E6FE26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AADF7-88EE-40E5-9557-F92BCDCB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65" y="0"/>
            <a:ext cx="911867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353_vector_190911_17_p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1297416756_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836" y="571480"/>
            <a:ext cx="7524328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30001835d6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8072494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1\Desktop\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8286808" cy="585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07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8215370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Users\1\Desktop\146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8215370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9714773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15370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\Desktop\42122339-Одуванчик,-семена,-ветер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69" cy="585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esktop\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\Desktop\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22</Words>
  <Application>Microsoft Office PowerPoint</Application>
  <PresentationFormat>Экран (4:3)</PresentationFormat>
  <Paragraphs>8</Paragraphs>
  <Slides>11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«Весна идет – весне дорогу»</dc:title>
  <dc:creator>1</dc:creator>
  <cp:lastModifiedBy>PC3</cp:lastModifiedBy>
  <cp:revision>39</cp:revision>
  <dcterms:created xsi:type="dcterms:W3CDTF">2017-04-16T07:38:36Z</dcterms:created>
  <dcterms:modified xsi:type="dcterms:W3CDTF">2017-05-18T13:54:28Z</dcterms:modified>
</cp:coreProperties>
</file>