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3" r:id="rId2"/>
    <p:sldId id="285" r:id="rId3"/>
    <p:sldId id="287" r:id="rId4"/>
    <p:sldId id="291" r:id="rId5"/>
    <p:sldId id="288" r:id="rId6"/>
    <p:sldId id="289" r:id="rId7"/>
    <p:sldId id="264" r:id="rId8"/>
    <p:sldId id="265" r:id="rId9"/>
    <p:sldId id="266" r:id="rId10"/>
    <p:sldId id="286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y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0C80A-2D0A-4F59-B021-425C7BB33A1C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03588-3187-4186-AF85-A68778A3D8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20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Фото с днем победы, с днём победы, 9 м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24836" cy="616346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30011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мотреть фильмы новинки онлайн бесплатно в хорошем качестве …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5850533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дминистрация города Никольска Никольского района Пензенской области. . Никольские артисты выступили в Пензе на фестивале народ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12676"/>
            <a:ext cx="7704856" cy="577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7238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25518_d194a3288be48c620e37c4eab60a2d31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928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зываясь о других, говоришь о себе. - Fiona-63- я.ру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698477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Копия императорского ордена Святого Георгия 4ой степени компании Миланта Православные церковные товары и услуги Церковно-хозяйст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80928"/>
            <a:ext cx="54006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Поздравляю с майскими праздниками друзья &quot; Информационно-нов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48680"/>
            <a:ext cx="6667500" cy="18573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едаль &quot;За храбрость&quot; носимая на Георгиевской ленточ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629150" cy="3333750"/>
          </a:xfrm>
          <a:prstGeom prst="rect">
            <a:avLst/>
          </a:prstGeom>
          <a:noFill/>
        </p:spPr>
      </p:pic>
      <p:pic>
        <p:nvPicPr>
          <p:cNvPr id="3" name="Содержимое 9" descr="3 Мая 2008 - Вермахт, сс, Люфтваффе, пряжки, каски, железный…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9912" y="3356992"/>
            <a:ext cx="1924661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дпринимательств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28092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Единая Россия официальный сайт партии / Новост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3"/>
            <a:ext cx="712879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рад Победы. . Москва 2009 / Фото 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4168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</dc:creator>
  <cp:lastModifiedBy>Windows User</cp:lastModifiedBy>
  <cp:revision>34</cp:revision>
  <dcterms:created xsi:type="dcterms:W3CDTF">2015-04-21T16:55:34Z</dcterms:created>
  <dcterms:modified xsi:type="dcterms:W3CDTF">2017-05-18T12:57:44Z</dcterms:modified>
</cp:coreProperties>
</file>