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428604"/>
            <a:ext cx="7772400" cy="2000264"/>
          </a:xfrm>
        </p:spPr>
        <p:txBody>
          <a:bodyPr/>
          <a:lstStyle/>
          <a:p>
            <a:pPr algn="ctr"/>
            <a:r>
              <a:rPr lang="ru-RU" i="1" dirty="0" smtClean="0"/>
              <a:t>Альфред </a:t>
            </a:r>
            <a:r>
              <a:rPr lang="ru-RU" i="1" dirty="0" err="1" smtClean="0"/>
              <a:t>Хичкок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itchco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93209"/>
            <a:ext cx="9144000" cy="50647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1340768"/>
            <a:ext cx="514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Приготовил: Добровольский Виталий 6 «В</a:t>
            </a:r>
            <a:r>
              <a:rPr lang="ru-RU" smtClean="0"/>
              <a:t>» класс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4857752" cy="692948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Британский и американский кинорежиссёр, продюсер, сценарист</a:t>
            </a:r>
          </a:p>
          <a:p>
            <a:r>
              <a:rPr lang="ru-RU" dirty="0" smtClean="0"/>
              <a:t>Родился 13 августа 1899 года в Лондоне </a:t>
            </a:r>
          </a:p>
          <a:p>
            <a:r>
              <a:rPr lang="ru-RU" dirty="0" smtClean="0"/>
              <a:t>В 1906 году родители отдали Альфреда в иезуитский колледж святого Игнатия. Он обучался математике, английскому и французскому языкам, пению, хорошим манерам. В заведении царила суровая дисциплина и за малейшую провинность воспитанники подвергались наказанию резиновой палкой.</a:t>
            </a:r>
            <a:br>
              <a:rPr lang="ru-RU" dirty="0" smtClean="0"/>
            </a:br>
            <a:r>
              <a:rPr lang="ru-RU" dirty="0" err="1" smtClean="0"/>
              <a:t>Впоследствие</a:t>
            </a:r>
            <a:r>
              <a:rPr lang="ru-RU" dirty="0" smtClean="0"/>
              <a:t> </a:t>
            </a:r>
            <a:r>
              <a:rPr lang="ru-RU" dirty="0" err="1" smtClean="0"/>
              <a:t>Хичкок</a:t>
            </a:r>
            <a:r>
              <a:rPr lang="ru-RU" dirty="0" smtClean="0"/>
              <a:t> всю жизнь боялся полицейских и никогда не водил из-за этого машину; многие его фильмы играли на подсознательном страхе перед несправедливым обвинением и преследованием. </a:t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4" name="Рисунок 3" descr="00hitchco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500042"/>
            <a:ext cx="4114800" cy="5929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7772400" cy="1069298"/>
          </a:xfrm>
        </p:spPr>
        <p:txBody>
          <a:bodyPr/>
          <a:lstStyle/>
          <a:p>
            <a:pPr algn="ctr"/>
            <a:r>
              <a:rPr lang="ru-RU" dirty="0" smtClean="0"/>
              <a:t>Творчество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501122" cy="307183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Перепробовав профессии сценариста, художника кино и ассистента режиссера, он наконец снял свой дебютный фильм, совместную англо-немецкую постановку «Сад наслаждений»</a:t>
            </a:r>
          </a:p>
          <a:p>
            <a:r>
              <a:rPr lang="ru-RU" dirty="0" smtClean="0"/>
              <a:t>Уже после первых нескольких работ был признан одним из ведущих мастеров английского кино, тогда только зарождавшегося. За еще одной англо-немецкой картиной «Горный орёл»  последовала лента «Жилец» в которой </a:t>
            </a:r>
            <a:r>
              <a:rPr lang="ru-RU" dirty="0" err="1" smtClean="0"/>
              <a:t>Хичкок</a:t>
            </a:r>
            <a:r>
              <a:rPr lang="ru-RU" dirty="0" smtClean="0"/>
              <a:t> впервые обратился к жанру триллера и использовал для развития сюжета прежде всего визуальные средства. </a:t>
            </a:r>
            <a:endParaRPr lang="ru-RU" dirty="0"/>
          </a:p>
        </p:txBody>
      </p:sp>
      <p:pic>
        <p:nvPicPr>
          <p:cNvPr id="4" name="Рисунок 3" descr="13767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4244572"/>
            <a:ext cx="4595798" cy="26134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7215206" cy="6141270"/>
          </a:xfrm>
        </p:spPr>
        <p:txBody>
          <a:bodyPr>
            <a:noAutofit/>
          </a:bodyPr>
          <a:lstStyle/>
          <a:p>
            <a:r>
              <a:rPr lang="ru-RU" sz="1600" dirty="0" smtClean="0"/>
              <a:t>Из его дальнейших немых фильмов выделяется только спортивная драма «Ринг» снятая в той же энергичной манере, что и «Жилец». </a:t>
            </a:r>
            <a:br>
              <a:rPr lang="ru-RU" sz="1600" dirty="0" smtClean="0"/>
            </a:br>
            <a:r>
              <a:rPr lang="ru-RU" sz="1600" dirty="0" smtClean="0"/>
              <a:t>Первая звуковая лента </a:t>
            </a:r>
            <a:r>
              <a:rPr lang="ru-RU" sz="1600" dirty="0" err="1" smtClean="0"/>
              <a:t>Хичкока</a:t>
            </a:r>
            <a:r>
              <a:rPr lang="ru-RU" sz="1600" dirty="0" smtClean="0"/>
              <a:t> — «Шантаж» — вначале снималась как немая; затем, когда в Америке было закуплено необходимое оборудование, решено было переснять часть сцен с синхронным звуком. Картина стала началом его большой карьеры.</a:t>
            </a:r>
            <a:br>
              <a:rPr lang="ru-RU" sz="1600" dirty="0" smtClean="0"/>
            </a:br>
            <a:r>
              <a:rPr lang="ru-RU" sz="1600" dirty="0" err="1" smtClean="0"/>
              <a:t>Хичкок</a:t>
            </a:r>
            <a:r>
              <a:rPr lang="ru-RU" sz="1600" dirty="0" smtClean="0"/>
              <a:t> продолжал разрабатывать свою стилистику в детективе «Убийство»  и комедии «Пестро и странно»   в которой впервые и с блеском проявился его неповторимый чёрный юмор, ставший неотъемлемой чертой его творческого почерка.</a:t>
            </a:r>
            <a:br>
              <a:rPr lang="ru-RU" sz="1600" dirty="0" smtClean="0"/>
            </a:br>
            <a:r>
              <a:rPr lang="ru-RU" sz="1600" dirty="0" smtClean="0"/>
              <a:t>Начиная с фильма «Человек, который слишком много знал» </a:t>
            </a:r>
            <a:r>
              <a:rPr lang="ru-RU" sz="1600" dirty="0" err="1" smtClean="0"/>
              <a:t>Хичкок</a:t>
            </a:r>
            <a:r>
              <a:rPr lang="ru-RU" sz="1600" dirty="0" smtClean="0"/>
              <a:t> почти никогда больше не отходил от жанра триллера. Он сознательно стремился развлекать, но не пассивно, а управляя с экрана эмоциями и чувствами зрителей, тонко рассчитывая каждую сцену для достижения максимального эффекта. Картина «39 ступенек»  до сих пор остается эталоном комедийного триллера, принося в жертву захватывающему сюжету правдоподобие, логику, связность повествования, но только выигрывая от этого. Высоко оцененный критиками по обе стороны океана, фильм пользовался также огромным коммерческим успехом. Ленты «Секретный агент» и «Саботаж»  были менее удачными в целом, но содержали немало стилистических находок и типично хичкоковских «ударных» эпизодов. Фильм «Молодой и невинный» — романтический триллер, состоящий из одной длительной погони, — вновь вернул режиссёра в его стихию, а картина «Леди исчезает» стала безоговорочным шедевром и принесла </a:t>
            </a:r>
            <a:r>
              <a:rPr lang="ru-RU" sz="1600" dirty="0" err="1" smtClean="0"/>
              <a:t>Хичкоку</a:t>
            </a:r>
            <a:r>
              <a:rPr lang="ru-RU" sz="1600" dirty="0" smtClean="0"/>
              <a:t> премию Нью-йоркской гильдии кинокритиков за лучшую режиссуру. 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4643470" cy="599839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Во время Второй мировой войны </a:t>
            </a:r>
            <a:r>
              <a:rPr lang="ru-RU" dirty="0" err="1" smtClean="0"/>
              <a:t>Хичкок</a:t>
            </a:r>
            <a:r>
              <a:rPr lang="ru-RU" dirty="0" smtClean="0"/>
              <a:t> снял шесть уголовных драм и одну салонную комедию. Все они имели успех у продюсеров, критики и публики.</a:t>
            </a:r>
          </a:p>
          <a:p>
            <a:r>
              <a:rPr lang="ru-RU" dirty="0" smtClean="0"/>
              <a:t>Единственный в его творчестве фильм ужаса, «Психоз» (</a:t>
            </a:r>
            <a:r>
              <a:rPr lang="ru-RU" dirty="0" err="1" smtClean="0"/>
              <a:t>Psycho</a:t>
            </a:r>
            <a:r>
              <a:rPr lang="ru-RU" dirty="0" smtClean="0"/>
              <a:t>, 1960, номинация за режиссуру), был снят на небольшой бюджет, с использованием телевизионной техники, так как крупные студии отказались от столь жесткого материала.</a:t>
            </a:r>
            <a:endParaRPr lang="ru-RU" dirty="0"/>
          </a:p>
        </p:txBody>
      </p:sp>
      <p:pic>
        <p:nvPicPr>
          <p:cNvPr id="4" name="Рисунок 3" descr="10153271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21" y="500042"/>
            <a:ext cx="4095779" cy="6143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reflection blurRad="6350" stA="55000" endA="50" endPos="85000" dir="5400000" sy="-100000" algn="bl" rotWithShape="0"/>
                </a:effectLst>
              </a:rPr>
              <a:t>Смерть</a:t>
            </a:r>
            <a:endParaRPr lang="ru-RU" dirty="0"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4714908" cy="485538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Сэр Альфред </a:t>
            </a:r>
            <a:r>
              <a:rPr lang="ru-RU" dirty="0" err="1" smtClean="0"/>
              <a:t>Хичкок</a:t>
            </a:r>
            <a:r>
              <a:rPr lang="ru-RU" dirty="0" smtClean="0"/>
              <a:t> ушёл из жизни 29 апреля 1980 года от почечной недостаточности у себя дома в Лос-Анджелесе, Калифорния, США. Его похороны проходили в католической церкви на </a:t>
            </a:r>
            <a:r>
              <a:rPr lang="ru-RU" dirty="0" err="1" smtClean="0"/>
              <a:t>Беверли-Хиллз</a:t>
            </a:r>
            <a:r>
              <a:rPr lang="ru-RU" dirty="0" smtClean="0"/>
              <a:t>. Тело </a:t>
            </a:r>
            <a:r>
              <a:rPr lang="ru-RU" dirty="0" err="1" smtClean="0"/>
              <a:t>Хичкока</a:t>
            </a:r>
            <a:r>
              <a:rPr lang="ru-RU" dirty="0" smtClean="0"/>
              <a:t> было кремировано, а прах развеян над Тихим океаном.</a:t>
            </a:r>
            <a:br>
              <a:rPr lang="ru-RU" dirty="0" smtClean="0"/>
            </a:br>
            <a:r>
              <a:rPr lang="ru-RU" dirty="0" smtClean="0"/>
              <a:t>Незадолго до смерти английская королева успела возвести его в дворянское звание.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04_3YJl36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2143116"/>
            <a:ext cx="4571988" cy="30202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18</TotalTime>
  <Words>236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Consolas</vt:lpstr>
      <vt:lpstr>Corbel</vt:lpstr>
      <vt:lpstr>Wingdings</vt:lpstr>
      <vt:lpstr>Wingdings 2</vt:lpstr>
      <vt:lpstr>Wingdings 3</vt:lpstr>
      <vt:lpstr>Метро</vt:lpstr>
      <vt:lpstr>Альфред Хичкок</vt:lpstr>
      <vt:lpstr>Презентация PowerPoint</vt:lpstr>
      <vt:lpstr>Творчество</vt:lpstr>
      <vt:lpstr>Презентация PowerPoint</vt:lpstr>
      <vt:lpstr>Презентация PowerPoint</vt:lpstr>
      <vt:lpstr>Смерть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Альфред Хичкок</dc:title>
  <dc:creator>Aspire</dc:creator>
  <cp:lastModifiedBy>Пользователь Windows</cp:lastModifiedBy>
  <cp:revision>4</cp:revision>
  <dcterms:created xsi:type="dcterms:W3CDTF">2017-04-23T04:20:25Z</dcterms:created>
  <dcterms:modified xsi:type="dcterms:W3CDTF">2017-05-18T02:28:46Z</dcterms:modified>
</cp:coreProperties>
</file>