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04EA-CF1C-471F-9532-01A0C89C8D5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4E44-B37C-4F30-8CF4-2D7B1C922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284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04EA-CF1C-471F-9532-01A0C89C8D5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4E44-B37C-4F30-8CF4-2D7B1C922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605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04EA-CF1C-471F-9532-01A0C89C8D5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4E44-B37C-4F30-8CF4-2D7B1C922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400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04EA-CF1C-471F-9532-01A0C89C8D5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4E44-B37C-4F30-8CF4-2D7B1C922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95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04EA-CF1C-471F-9532-01A0C89C8D5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4E44-B37C-4F30-8CF4-2D7B1C922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70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04EA-CF1C-471F-9532-01A0C89C8D5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4E44-B37C-4F30-8CF4-2D7B1C922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378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04EA-CF1C-471F-9532-01A0C89C8D5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4E44-B37C-4F30-8CF4-2D7B1C922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234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04EA-CF1C-471F-9532-01A0C89C8D5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4E44-B37C-4F30-8CF4-2D7B1C922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504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04EA-CF1C-471F-9532-01A0C89C8D5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4E44-B37C-4F30-8CF4-2D7B1C922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993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04EA-CF1C-471F-9532-01A0C89C8D5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4E44-B37C-4F30-8CF4-2D7B1C922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407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04EA-CF1C-471F-9532-01A0C89C8D5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4E44-B37C-4F30-8CF4-2D7B1C922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659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004EA-CF1C-471F-9532-01A0C89C8D5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14E44-B37C-4F30-8CF4-2D7B1C922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6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 lnSpcReduction="10000"/>
          </a:bodyPr>
          <a:lstStyle/>
          <a:p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Слушатель курсов повышения квалификации 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Воспитатель Козакова Ирина Владимировна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5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Дидактическая игра «С какого дерева листок?»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" name="Picture 2" descr="http://www.stencilkingdom.com/images/designs/foliage10_larg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034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10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1539" y="620688"/>
            <a:ext cx="2448272" cy="280831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620688"/>
            <a:ext cx="2448272" cy="280831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089037" y="620688"/>
            <a:ext cx="2448272" cy="2808312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49811" y="4077072"/>
            <a:ext cx="3854437" cy="2376264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lastslide" highlightClick="1"/>
          </p:cNvPr>
          <p:cNvSpPr/>
          <p:nvPr/>
        </p:nvSpPr>
        <p:spPr>
          <a:xfrm>
            <a:off x="8316416" y="6381328"/>
            <a:ext cx="648072" cy="360040"/>
          </a:xfrm>
          <a:prstGeom prst="actionButtonBlan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4365104"/>
            <a:ext cx="18156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 какого</a:t>
            </a:r>
          </a:p>
          <a:p>
            <a:r>
              <a:rPr lang="ru-RU" sz="3600" dirty="0">
                <a:solidFill>
                  <a:srgbClr val="FF0000"/>
                </a:solidFill>
              </a:rPr>
              <a:t>д</a:t>
            </a:r>
            <a:r>
              <a:rPr lang="ru-RU" sz="3600" dirty="0" smtClean="0">
                <a:solidFill>
                  <a:srgbClr val="FF0000"/>
                </a:solidFill>
              </a:rPr>
              <a:t>ерева</a:t>
            </a:r>
          </a:p>
          <a:p>
            <a:r>
              <a:rPr lang="ru-RU" sz="3600" dirty="0">
                <a:solidFill>
                  <a:srgbClr val="FF0000"/>
                </a:solidFill>
              </a:rPr>
              <a:t>л</a:t>
            </a:r>
            <a:r>
              <a:rPr lang="ru-RU" sz="3600" dirty="0" smtClean="0">
                <a:solidFill>
                  <a:srgbClr val="FF0000"/>
                </a:solidFill>
              </a:rPr>
              <a:t>исток?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78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50099"/>
            <a:ext cx="2520280" cy="288032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620688"/>
            <a:ext cx="2520280" cy="288032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300192" y="650099"/>
            <a:ext cx="2520280" cy="288032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4005064"/>
            <a:ext cx="4104456" cy="252028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11560" y="4221088"/>
            <a:ext cx="180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 какого </a:t>
            </a:r>
          </a:p>
          <a:p>
            <a:r>
              <a:rPr lang="ru-RU" sz="3200" dirty="0">
                <a:solidFill>
                  <a:srgbClr val="FF0000"/>
                </a:solidFill>
              </a:rPr>
              <a:t>д</a:t>
            </a:r>
            <a:r>
              <a:rPr lang="ru-RU" sz="3200" dirty="0" smtClean="0">
                <a:solidFill>
                  <a:srgbClr val="FF0000"/>
                </a:solidFill>
              </a:rPr>
              <a:t>ерева</a:t>
            </a:r>
          </a:p>
          <a:p>
            <a:r>
              <a:rPr lang="ru-RU" sz="3200" dirty="0">
                <a:solidFill>
                  <a:srgbClr val="FF0000"/>
                </a:solidFill>
              </a:rPr>
              <a:t>л</a:t>
            </a:r>
            <a:r>
              <a:rPr lang="ru-RU" sz="3200" dirty="0" smtClean="0">
                <a:solidFill>
                  <a:srgbClr val="FF0000"/>
                </a:solidFill>
              </a:rPr>
              <a:t>исток?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8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2448272" cy="295232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476672"/>
            <a:ext cx="2448272" cy="295232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476672"/>
            <a:ext cx="2448272" cy="2952328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4221088"/>
            <a:ext cx="3384376" cy="2376264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55576" y="4653136"/>
            <a:ext cx="16349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 какого</a:t>
            </a:r>
          </a:p>
          <a:p>
            <a:r>
              <a:rPr lang="ru-RU" sz="3200" dirty="0">
                <a:solidFill>
                  <a:srgbClr val="FF0000"/>
                </a:solidFill>
              </a:rPr>
              <a:t>д</a:t>
            </a:r>
            <a:r>
              <a:rPr lang="ru-RU" sz="3200" dirty="0" smtClean="0">
                <a:solidFill>
                  <a:srgbClr val="FF0000"/>
                </a:solidFill>
              </a:rPr>
              <a:t>ерева</a:t>
            </a:r>
          </a:p>
          <a:p>
            <a:r>
              <a:rPr lang="ru-RU" sz="3200" dirty="0">
                <a:solidFill>
                  <a:srgbClr val="FF0000"/>
                </a:solidFill>
              </a:rPr>
              <a:t>п</a:t>
            </a:r>
            <a:r>
              <a:rPr lang="ru-RU" sz="3200" dirty="0" smtClean="0">
                <a:solidFill>
                  <a:srgbClr val="FF0000"/>
                </a:solidFill>
              </a:rPr>
              <a:t>лод?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41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6691" y="573737"/>
            <a:ext cx="2232248" cy="288032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573737"/>
            <a:ext cx="2232248" cy="288032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868144" y="548680"/>
            <a:ext cx="2232248" cy="288032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4077072"/>
            <a:ext cx="3312368" cy="2499008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55576" y="4653136"/>
            <a:ext cx="16349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 какого</a:t>
            </a:r>
          </a:p>
          <a:p>
            <a:r>
              <a:rPr lang="ru-RU" sz="3200" dirty="0">
                <a:solidFill>
                  <a:srgbClr val="FF0000"/>
                </a:solidFill>
              </a:rPr>
              <a:t>д</a:t>
            </a:r>
            <a:r>
              <a:rPr lang="ru-RU" sz="3200" dirty="0" smtClean="0">
                <a:solidFill>
                  <a:srgbClr val="FF0000"/>
                </a:solidFill>
              </a:rPr>
              <a:t>ерева</a:t>
            </a:r>
          </a:p>
          <a:p>
            <a:r>
              <a:rPr lang="ru-RU" sz="3200" dirty="0">
                <a:solidFill>
                  <a:srgbClr val="FF0000"/>
                </a:solidFill>
              </a:rPr>
              <a:t>п</a:t>
            </a:r>
            <a:r>
              <a:rPr lang="ru-RU" sz="3200" dirty="0" smtClean="0">
                <a:solidFill>
                  <a:srgbClr val="FF0000"/>
                </a:solidFill>
              </a:rPr>
              <a:t>лод?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55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2448272" cy="3024336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96208" y="479958"/>
            <a:ext cx="2448272" cy="302433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630349" y="476672"/>
            <a:ext cx="2448272" cy="3024336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96208" y="4221088"/>
            <a:ext cx="3015952" cy="2488514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4581128"/>
            <a:ext cx="18156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 какого</a:t>
            </a:r>
          </a:p>
          <a:p>
            <a:r>
              <a:rPr lang="ru-RU" sz="3600" dirty="0">
                <a:solidFill>
                  <a:srgbClr val="FF0000"/>
                </a:solidFill>
              </a:rPr>
              <a:t>д</a:t>
            </a:r>
            <a:r>
              <a:rPr lang="ru-RU" sz="3600" dirty="0" smtClean="0">
                <a:solidFill>
                  <a:srgbClr val="FF0000"/>
                </a:solidFill>
              </a:rPr>
              <a:t>ерева</a:t>
            </a:r>
          </a:p>
          <a:p>
            <a:r>
              <a:rPr lang="ru-RU" sz="3600" dirty="0">
                <a:solidFill>
                  <a:srgbClr val="FF0000"/>
                </a:solidFill>
              </a:rPr>
              <a:t>л</a:t>
            </a:r>
            <a:r>
              <a:rPr lang="ru-RU" sz="3600" dirty="0" smtClean="0">
                <a:solidFill>
                  <a:srgbClr val="FF0000"/>
                </a:solidFill>
              </a:rPr>
              <a:t>исток?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6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2376264" cy="316835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404664"/>
            <a:ext cx="2376264" cy="316835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404664"/>
            <a:ext cx="2376264" cy="3168352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4149080"/>
            <a:ext cx="2448272" cy="2376264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388424" y="6381328"/>
            <a:ext cx="432048" cy="360040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11560" y="4437112"/>
            <a:ext cx="18156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 какого</a:t>
            </a:r>
          </a:p>
          <a:p>
            <a:r>
              <a:rPr lang="ru-RU" sz="3600" dirty="0">
                <a:solidFill>
                  <a:srgbClr val="FF0000"/>
                </a:solidFill>
              </a:rPr>
              <a:t>д</a:t>
            </a:r>
            <a:r>
              <a:rPr lang="ru-RU" sz="3600" dirty="0" smtClean="0">
                <a:solidFill>
                  <a:srgbClr val="FF0000"/>
                </a:solidFill>
              </a:rPr>
              <a:t>ерева </a:t>
            </a:r>
          </a:p>
          <a:p>
            <a:r>
              <a:rPr lang="ru-RU" sz="3600" dirty="0">
                <a:solidFill>
                  <a:srgbClr val="FF0000"/>
                </a:solidFill>
              </a:rPr>
              <a:t>п</a:t>
            </a:r>
            <a:r>
              <a:rPr lang="ru-RU" sz="3600" dirty="0" smtClean="0">
                <a:solidFill>
                  <a:srgbClr val="FF0000"/>
                </a:solidFill>
              </a:rPr>
              <a:t>лод?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59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47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Дидактическая игра «С какого дерева листок?»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</dc:creator>
  <cp:lastModifiedBy>Иван</cp:lastModifiedBy>
  <cp:revision>9</cp:revision>
  <dcterms:created xsi:type="dcterms:W3CDTF">2017-05-13T15:16:00Z</dcterms:created>
  <dcterms:modified xsi:type="dcterms:W3CDTF">2017-05-14T04:45:22Z</dcterms:modified>
</cp:coreProperties>
</file>