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1" r:id="rId4"/>
    <p:sldId id="262" r:id="rId5"/>
    <p:sldId id="258" r:id="rId6"/>
    <p:sldId id="265" r:id="rId7"/>
    <p:sldId id="259" r:id="rId8"/>
    <p:sldId id="266" r:id="rId9"/>
    <p:sldId id="260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DA46-907B-480B-8DCC-FBAD68527A24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13744-79E0-4DD3-B29A-4C78DD5DA2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436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DA46-907B-480B-8DCC-FBAD68527A24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13744-79E0-4DD3-B29A-4C78DD5DA2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8983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DA46-907B-480B-8DCC-FBAD68527A24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13744-79E0-4DD3-B29A-4C78DD5DA2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035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DA46-907B-480B-8DCC-FBAD68527A24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13744-79E0-4DD3-B29A-4C78DD5DA2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45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DA46-907B-480B-8DCC-FBAD68527A24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13744-79E0-4DD3-B29A-4C78DD5DA2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662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DA46-907B-480B-8DCC-FBAD68527A24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13744-79E0-4DD3-B29A-4C78DD5DA2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867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DA46-907B-480B-8DCC-FBAD68527A24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13744-79E0-4DD3-B29A-4C78DD5DA2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671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DA46-907B-480B-8DCC-FBAD68527A24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13744-79E0-4DD3-B29A-4C78DD5DA2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723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DA46-907B-480B-8DCC-FBAD68527A24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13744-79E0-4DD3-B29A-4C78DD5DA2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852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DA46-907B-480B-8DCC-FBAD68527A24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13744-79E0-4DD3-B29A-4C78DD5DA2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1757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DA46-907B-480B-8DCC-FBAD68527A24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13744-79E0-4DD3-B29A-4C78DD5DA2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327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FDA46-907B-480B-8DCC-FBAD68527A24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113744-79E0-4DD3-B29A-4C78DD5DA2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300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1916832"/>
            <a:ext cx="6400800" cy="1752600"/>
          </a:xfrm>
        </p:spPr>
        <p:txBody>
          <a:bodyPr/>
          <a:lstStyle/>
          <a:p>
            <a:r>
              <a:rPr lang="ru-RU" sz="5400" b="1" dirty="0">
                <a:solidFill>
                  <a:schemeClr val="tx1"/>
                </a:solidFill>
                <a:latin typeface="+mj-lt"/>
              </a:rPr>
              <a:t>ИСКУССТВО ЭБРУ </a:t>
            </a:r>
            <a:endParaRPr lang="en-US" sz="5400" b="1" dirty="0" smtClean="0">
              <a:solidFill>
                <a:schemeClr val="tx1"/>
              </a:solidFill>
              <a:latin typeface="+mj-lt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+mj-lt"/>
              </a:rPr>
              <a:t>РИСОВАНИЕ </a:t>
            </a:r>
            <a:r>
              <a:rPr lang="ru-RU" dirty="0">
                <a:solidFill>
                  <a:schemeClr val="tx1"/>
                </a:solidFill>
                <a:latin typeface="+mj-lt"/>
              </a:rPr>
              <a:t>НА ВОДЕ</a:t>
            </a:r>
          </a:p>
        </p:txBody>
      </p:sp>
    </p:spTree>
    <p:extLst>
      <p:ext uri="{BB962C8B-B14F-4D97-AF65-F5344CB8AC3E}">
        <p14:creationId xmlns:p14="http://schemas.microsoft.com/office/powerpoint/2010/main" val="3787901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268760"/>
            <a:ext cx="5916832" cy="4237931"/>
          </a:xfrm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3396704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heel spokes="1"/>
      </p:transition>
    </mc:Choice>
    <mc:Fallback xmlns="">
      <p:transition spd="slow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052736"/>
            <a:ext cx="6102137" cy="40494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958149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404664"/>
            <a:ext cx="4320480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645024"/>
            <a:ext cx="4470918" cy="29787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2013050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501008"/>
            <a:ext cx="4032449" cy="2989574"/>
          </a:xfr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60648"/>
            <a:ext cx="5173931" cy="3072214"/>
          </a:xfrm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988632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776276"/>
            <a:ext cx="3657691" cy="51009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9942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412776"/>
            <a:ext cx="5524500" cy="3781425"/>
          </a:xfrm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853687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628800"/>
            <a:ext cx="5760640" cy="3955352"/>
          </a:xfrm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3688331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412776"/>
            <a:ext cx="5956631" cy="3961160"/>
          </a:xfrm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220539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185074"/>
            <a:ext cx="5616624" cy="4085502"/>
          </a:xfrm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3277785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5</Words>
  <Application>Microsoft Office PowerPoint</Application>
  <PresentationFormat>Экран (4:3)</PresentationFormat>
  <Paragraphs>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Оксана</cp:lastModifiedBy>
  <cp:revision>13</cp:revision>
  <dcterms:created xsi:type="dcterms:W3CDTF">2017-03-19T11:14:23Z</dcterms:created>
  <dcterms:modified xsi:type="dcterms:W3CDTF">2017-04-13T09:07:59Z</dcterms:modified>
</cp:coreProperties>
</file>