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7" r:id="rId2"/>
    <p:sldId id="265" r:id="rId3"/>
    <p:sldId id="263" r:id="rId4"/>
    <p:sldId id="267" r:id="rId5"/>
    <p:sldId id="268" r:id="rId6"/>
    <p:sldId id="269" r:id="rId7"/>
    <p:sldId id="270" r:id="rId8"/>
    <p:sldId id="271" r:id="rId9"/>
    <p:sldId id="273" r:id="rId10"/>
    <p:sldId id="275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E44C-C6CC-4E01-B99D-53C009036C11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9E26B-9EEE-4B8E-8D66-DE9057A3F7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39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08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37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85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42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9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80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723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6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38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21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67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8E348-CD5C-43E6-8C8F-31DF4A9B4C2F}" type="datetimeFigureOut">
              <a:rPr lang="ru-RU" smtClean="0"/>
              <a:pPr/>
              <a:t>01.04.2017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CAE2-6CB4-4407-9E47-6B70D05A55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379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67"/>
            <a:ext cx="1143000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7664" y="116632"/>
            <a:ext cx="9123782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  <a:t>Экологическая </a:t>
            </a:r>
            <a:r>
              <a:rPr lang="ru-RU" sz="3200" b="1" dirty="0" err="1" smtClean="0">
                <a:effectLst/>
                <a:latin typeface="Times New Roman"/>
                <a:ea typeface="Times New Roman"/>
                <a:cs typeface="Times New Roman"/>
              </a:rPr>
              <a:t>конкурсно-игровая</a:t>
            </a:r>
            <a: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  <a:t> программа</a:t>
            </a:r>
            <a:endParaRPr lang="ru-RU" sz="3200" dirty="0">
              <a:ea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5424" y="1484784"/>
            <a:ext cx="6661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«Будь природе другом»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80932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53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1844824"/>
            <a:ext cx="650152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Злюка тощая  такая</a:t>
            </a:r>
          </a:p>
          <a:p>
            <a:r>
              <a:rPr lang="ru-RU" sz="4000" b="1" dirty="0" smtClean="0"/>
              <a:t>Надо мной весь день летает</a:t>
            </a:r>
          </a:p>
          <a:p>
            <a:r>
              <a:rPr lang="ru-RU" sz="4000" b="1" dirty="0" smtClean="0"/>
              <a:t>И ужалит ненароком,</a:t>
            </a:r>
          </a:p>
          <a:p>
            <a:r>
              <a:rPr lang="ru-RU" sz="4000" b="1" dirty="0" smtClean="0"/>
              <a:t>Если я измажусь соком.</a:t>
            </a:r>
            <a:endParaRPr lang="ru-RU" sz="4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83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556792"/>
            <a:ext cx="73022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 листочку проползает,</a:t>
            </a:r>
          </a:p>
          <a:p>
            <a:r>
              <a:rPr lang="ru-RU" sz="4000" b="1" dirty="0" smtClean="0"/>
              <a:t>Всюду дырки оставляет.</a:t>
            </a:r>
          </a:p>
          <a:p>
            <a:r>
              <a:rPr lang="ru-RU" sz="4000" b="1" dirty="0" smtClean="0"/>
              <a:t>Вот прожорливая штучка!</a:t>
            </a:r>
          </a:p>
          <a:p>
            <a:r>
              <a:rPr lang="ru-RU" sz="4000" b="1" dirty="0" smtClean="0"/>
              <a:t>И свернулась закорючкой.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8063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7996"/>
            <a:ext cx="9144000" cy="68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2348880"/>
            <a:ext cx="55446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Его весной и летом</a:t>
            </a:r>
          </a:p>
          <a:p>
            <a:r>
              <a:rPr lang="ru-RU" sz="4000" b="1" dirty="0" smtClean="0"/>
              <a:t>Мы видели одетым,</a:t>
            </a:r>
          </a:p>
          <a:p>
            <a:r>
              <a:rPr lang="ru-RU" sz="4000" b="1" dirty="0" smtClean="0"/>
              <a:t>А осенью с бедняжки</a:t>
            </a:r>
          </a:p>
          <a:p>
            <a:r>
              <a:rPr lang="ru-RU" sz="4000" b="1" dirty="0" smtClean="0"/>
              <a:t>Сорвали все рубашки.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692696"/>
            <a:ext cx="359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Отгадай загадки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099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6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844824"/>
            <a:ext cx="86141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Самый первый, самый тонкий</a:t>
            </a:r>
          </a:p>
          <a:p>
            <a:r>
              <a:rPr lang="ru-RU" sz="3600" b="1" dirty="0" smtClean="0"/>
              <a:t>Есть цветок с названьем нежным,</a:t>
            </a:r>
          </a:p>
          <a:p>
            <a:r>
              <a:rPr lang="ru-RU" sz="3600" b="1" dirty="0" smtClean="0"/>
              <a:t>Как привет капели звонкой.</a:t>
            </a:r>
          </a:p>
          <a:p>
            <a:r>
              <a:rPr lang="ru-RU" sz="3600" b="1" dirty="0" smtClean="0"/>
              <a:t>Называется……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762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84"/>
            <a:ext cx="9137003" cy="683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970849"/>
            <a:ext cx="88214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Что за дерево-краса,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Ниже пояса коса?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Да волшебный стройный стан,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Да беленый сарафан,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Да сережки, словно слезки,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У красавицы….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0-tub-ru.yandex.net/i?id=66deb9f9d444b6f72366f75f915109bf&amp;n=33&amp;h=215&amp;w=3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" y="0"/>
            <a:ext cx="9210608" cy="68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764704"/>
            <a:ext cx="59186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Берёзки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36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im1-tub-ru.yandex.net/i?id=e8410f8297e53dfaba02ae74d53ae4f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857232"/>
            <a:ext cx="103375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На травинке, словно льдинки</a:t>
            </a:r>
          </a:p>
          <a:p>
            <a:r>
              <a:rPr lang="ru-RU" sz="4800" b="1" dirty="0" smtClean="0"/>
              <a:t>Белоснежные цветки.</a:t>
            </a:r>
          </a:p>
          <a:p>
            <a:r>
              <a:rPr lang="ru-RU" sz="4800" b="1" dirty="0" smtClean="0"/>
              <a:t>А от взглядов у тропинки</a:t>
            </a:r>
          </a:p>
          <a:p>
            <a:r>
              <a:rPr lang="ru-RU" sz="4800" b="1" dirty="0" smtClean="0"/>
              <a:t>Прикрывают их листки.</a:t>
            </a:r>
            <a:endParaRPr lang="ru-RU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3-tub-ru.yandex.net/i?id=387aca23f7d4cc0c91d2d840a68717d2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714356"/>
            <a:ext cx="36231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Ландыш</a:t>
            </a:r>
            <a:endParaRPr lang="ru-RU" sz="7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im1-tub-ru.yandex.net/i?id=57983a7e1463a5310d08ba92ec16b6a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9525000" cy="71628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571612"/>
            <a:ext cx="117720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На берете есть горошки,</a:t>
            </a:r>
          </a:p>
          <a:p>
            <a:r>
              <a:rPr lang="ru-RU" sz="6000" b="1" dirty="0" smtClean="0"/>
              <a:t>И манжет на тонкой ножке.</a:t>
            </a:r>
          </a:p>
          <a:p>
            <a:r>
              <a:rPr lang="ru-RU" sz="6000" b="1" dirty="0" smtClean="0"/>
              <a:t>Этот гриб красив на вид </a:t>
            </a:r>
          </a:p>
          <a:p>
            <a:r>
              <a:rPr lang="ru-RU" sz="6000" b="1" dirty="0" smtClean="0"/>
              <a:t> Но опасен, ядовит.</a:t>
            </a:r>
            <a:endParaRPr lang="ru-RU" sz="6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1-tub-ru.yandex.net/i?id=138794ddf5597ddee6bd6f6103497c56&amp;n=33&amp;h=215&amp;w=3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144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Класс-6</dc:creator>
  <cp:lastModifiedBy>Класс-6</cp:lastModifiedBy>
  <cp:revision>43</cp:revision>
  <dcterms:created xsi:type="dcterms:W3CDTF">2017-03-17T08:39:52Z</dcterms:created>
  <dcterms:modified xsi:type="dcterms:W3CDTF">2017-04-01T11:03:14Z</dcterms:modified>
</cp:coreProperties>
</file>