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671F-0702-466E-A49B-32ABF779AEF6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13F8-5578-4544-92C8-6196B4FE222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6542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671F-0702-466E-A49B-32ABF779AEF6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13F8-5578-4544-92C8-6196B4FE2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382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671F-0702-466E-A49B-32ABF779AEF6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13F8-5578-4544-92C8-6196B4FE2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12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671F-0702-466E-A49B-32ABF779AEF6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13F8-5578-4544-92C8-6196B4FE2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783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671F-0702-466E-A49B-32ABF779AEF6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13F8-5578-4544-92C8-6196B4FE222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711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671F-0702-466E-A49B-32ABF779AEF6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13F8-5578-4544-92C8-6196B4FE2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114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671F-0702-466E-A49B-32ABF779AEF6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13F8-5578-4544-92C8-6196B4FE2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711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671F-0702-466E-A49B-32ABF779AEF6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13F8-5578-4544-92C8-6196B4FE2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795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671F-0702-466E-A49B-32ABF779AEF6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13F8-5578-4544-92C8-6196B4FE2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228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C93671F-0702-466E-A49B-32ABF779AEF6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4B13F8-5578-4544-92C8-6196B4FE2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560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671F-0702-466E-A49B-32ABF779AEF6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13F8-5578-4544-92C8-6196B4FE2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79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C93671F-0702-466E-A49B-32ABF779AEF6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04B13F8-5578-4544-92C8-6196B4FE222B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864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899" y="1846263"/>
            <a:ext cx="6038527" cy="4022725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1" y="3367276"/>
            <a:ext cx="5173305" cy="34907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2" y="14098"/>
            <a:ext cx="5029769" cy="33531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833" y="-64970"/>
            <a:ext cx="4763878" cy="26812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5973" y="14098"/>
            <a:ext cx="5053063" cy="34874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059" y="2513274"/>
            <a:ext cx="4429125" cy="241005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625" y="3533895"/>
            <a:ext cx="5074693" cy="338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523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709684"/>
            <a:ext cx="10058400" cy="5159410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r>
              <a:rPr lang="en-US" sz="5400" dirty="0" smtClean="0"/>
              <a:t>Festivals</a:t>
            </a:r>
          </a:p>
          <a:p>
            <a:pPr algn="ctr"/>
            <a:endParaRPr lang="en-US" sz="2800" dirty="0"/>
          </a:p>
          <a:p>
            <a:pPr algn="ctr"/>
            <a:r>
              <a:rPr lang="en-US" sz="5400" dirty="0" smtClean="0"/>
              <a:t>GLASTONBURY FESTIVAL</a:t>
            </a:r>
            <a:endParaRPr lang="ru-RU" sz="5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178" y="3464474"/>
            <a:ext cx="5104263" cy="287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55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59809"/>
          </a:xfrm>
        </p:spPr>
        <p:txBody>
          <a:bodyPr/>
          <a:lstStyle/>
          <a:p>
            <a:pPr algn="ctr"/>
            <a:r>
              <a:rPr lang="en-US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List of new words</a:t>
            </a:r>
            <a:endParaRPr lang="ru-RU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3205" y="1719618"/>
            <a:ext cx="11368585" cy="4435522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Summer solstice – 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летнее солнцестояние</a:t>
            </a:r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     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            </a:t>
            </a:r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Wander -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бродить</a:t>
            </a:r>
            <a:endParaRPr lang="en-US" dirty="0" smtClean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Spiritual traditions –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духовная традиция</a:t>
            </a:r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         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           </a:t>
            </a:r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Promote -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продвигать</a:t>
            </a:r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</a:p>
          <a:p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Performing arts – 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исполнительские виды искусства </a:t>
            </a:r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   Familiar -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знакомый</a:t>
            </a:r>
            <a:endParaRPr lang="en-US" dirty="0" smtClean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Muddy –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грязный</a:t>
            </a:r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                                 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                    </a:t>
            </a:r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Pyramid -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пирамида</a:t>
            </a:r>
            <a:endParaRPr lang="en-US" dirty="0" smtClean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Teepee – 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вигвам</a:t>
            </a:r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                               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                       </a:t>
            </a:r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Stage –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1)сцена 2) ставить пьесу</a:t>
            </a:r>
            <a:endParaRPr lang="en-US" dirty="0" smtClean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Loyal – 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лояльный</a:t>
            </a:r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                  Humanitarianism -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человеколюбие</a:t>
            </a:r>
            <a:endParaRPr lang="en-US" dirty="0" smtClean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Amphitheatre –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амфитеатр </a:t>
            </a:r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       Freedom of expression –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свобода выражения</a:t>
            </a:r>
            <a:endParaRPr lang="en-US" dirty="0" smtClean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If in doubt –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если сомневаетесь</a:t>
            </a:r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Principles –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принципы</a:t>
            </a:r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</a:p>
          <a:p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Recover -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выздоравливать</a:t>
            </a:r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      Massage -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массаж</a:t>
            </a:r>
            <a:endParaRPr lang="en-US" dirty="0" smtClean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endParaRPr lang="ru-RU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3709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Read the text and mark the sentences True/False</a:t>
            </a:r>
            <a:endParaRPr lang="ru-RU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1. The festival takes place on a weekend in August.</a:t>
            </a:r>
          </a:p>
          <a:p>
            <a:r>
              <a:rPr lang="en-US" sz="28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2. You pitch your tent in a huge clean field/</a:t>
            </a:r>
          </a:p>
          <a:p>
            <a:r>
              <a:rPr lang="en-US" sz="28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3. You can get a massage and vegetarian food for free there.</a:t>
            </a:r>
          </a:p>
          <a:p>
            <a:r>
              <a:rPr lang="en-US" sz="28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4. U2, Shakira and Kylie Minogue played there.</a:t>
            </a:r>
          </a:p>
          <a:p>
            <a:r>
              <a:rPr lang="en-US" sz="28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5. You can only sleep in tents there.</a:t>
            </a:r>
          </a:p>
          <a:p>
            <a:r>
              <a:rPr lang="en-US" sz="28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6. Glastonbury is just famous for music and mud.</a:t>
            </a:r>
          </a:p>
          <a:p>
            <a:r>
              <a:rPr lang="en-US" sz="28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7. Glastonbury supports many charities.</a:t>
            </a:r>
            <a:endParaRPr lang="ru-RU" sz="2800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9630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6962" y="144666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 the text and complete </a:t>
            </a:r>
            <a:r>
              <a:rPr lang="en-US" altLang="ru-RU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5Wh chart about the</a:t>
            </a:r>
            <a:r>
              <a:rPr lang="en-US" alt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Glastonbury Festival (give as many details as possible):</a:t>
            </a:r>
            <a:r>
              <a:rPr lang="ru-RU" altLang="ru-RU" sz="4400" dirty="0">
                <a:solidFill>
                  <a:schemeClr val="tx1"/>
                </a:solidFill>
              </a:rPr>
              <a:t/>
            </a:r>
            <a:br>
              <a:rPr lang="ru-RU" altLang="ru-RU" sz="4400" dirty="0">
                <a:solidFill>
                  <a:schemeClr val="tx1"/>
                </a:solidFill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9717722"/>
              </p:ext>
            </p:extLst>
          </p:nvPr>
        </p:nvGraphicFramePr>
        <p:xfrm>
          <a:off x="1096962" y="2743198"/>
          <a:ext cx="9766656" cy="262037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579645"/>
                <a:gridCol w="8187011"/>
              </a:tblGrid>
              <a:tr h="5240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What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5240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Where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5240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When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5240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Who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5240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Why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407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009935"/>
            <a:ext cx="10058400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latin typeface="Batang" panose="02030600000101010101" pitchFamily="18" charset="-127"/>
                <a:ea typeface="Batang" panose="02030600000101010101" pitchFamily="18" charset="-127"/>
              </a:rPr>
              <a:t>Work in groups. Find information about an interesting festival in Russia. </a:t>
            </a:r>
            <a:br>
              <a:rPr lang="en-US" b="1" dirty="0">
                <a:latin typeface="Batang" panose="02030600000101010101" pitchFamily="18" charset="-127"/>
                <a:ea typeface="Batang" panose="02030600000101010101" pitchFamily="18" charset="-127"/>
              </a:rPr>
            </a:br>
            <a:endParaRPr lang="ru-RU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Plan:</a:t>
            </a:r>
          </a:p>
          <a:p>
            <a:r>
              <a:rPr lang="en-US" sz="40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1. Name</a:t>
            </a:r>
          </a:p>
          <a:p>
            <a:r>
              <a:rPr lang="en-US" sz="40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2. Place/time</a:t>
            </a:r>
          </a:p>
          <a:p>
            <a:r>
              <a:rPr lang="en-US" sz="40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3. Purpose</a:t>
            </a:r>
          </a:p>
          <a:p>
            <a:r>
              <a:rPr lang="en-US" sz="40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4. What you can do there</a:t>
            </a:r>
            <a:endParaRPr lang="ru-RU" sz="4000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930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-95534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Dialogue. Making a donation.</a:t>
            </a:r>
            <a:endParaRPr lang="ru-RU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b="1" u="sng" dirty="0" smtClean="0">
                <a:latin typeface="Batang" panose="02030600000101010101" pitchFamily="18" charset="-127"/>
                <a:ea typeface="Batang" panose="02030600000101010101" pitchFamily="18" charset="-127"/>
              </a:rPr>
              <a:t>Listen to the dialogue and answer the questions:</a:t>
            </a:r>
          </a:p>
          <a:p>
            <a:r>
              <a:rPr lang="en-US" sz="32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1. What’s the name of a charity organization?</a:t>
            </a:r>
          </a:p>
          <a:p>
            <a:r>
              <a:rPr lang="en-US" sz="32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2. Does John want to make a single donation or a regular monthly one?</a:t>
            </a:r>
          </a:p>
          <a:p>
            <a:r>
              <a:rPr lang="en-US" sz="32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3. What is John’s full name?</a:t>
            </a:r>
          </a:p>
          <a:p>
            <a:r>
              <a:rPr lang="en-US" sz="32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4. What is his contact number?</a:t>
            </a:r>
          </a:p>
          <a:p>
            <a:r>
              <a:rPr lang="en-US" sz="32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5. Does he pay in cash or by credit card?</a:t>
            </a:r>
            <a:endParaRPr lang="en-US" sz="3200" dirty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endParaRPr lang="en-US" dirty="0" smtClean="0"/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583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TM02900769[[fn=Ретро]]</Template>
  <TotalTime>123</TotalTime>
  <Words>269</Words>
  <Application>Microsoft Office PowerPoint</Application>
  <PresentationFormat>Широкоэкранный</PresentationFormat>
  <Paragraphs>48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Batang</vt:lpstr>
      <vt:lpstr>Arial</vt:lpstr>
      <vt:lpstr>Calibri</vt:lpstr>
      <vt:lpstr>Calibri Light</vt:lpstr>
      <vt:lpstr>Times New Roman</vt:lpstr>
      <vt:lpstr>Ретро</vt:lpstr>
      <vt:lpstr>Презентация PowerPoint</vt:lpstr>
      <vt:lpstr>Презентация PowerPoint</vt:lpstr>
      <vt:lpstr>List of new words</vt:lpstr>
      <vt:lpstr>Read the text and mark the sentences True/False</vt:lpstr>
      <vt:lpstr>     Read the text and complete 5Wh chart about the Glastonbury Festival (give as many details as possible): </vt:lpstr>
      <vt:lpstr>Work in groups. Find information about an interesting festival in Russia.  </vt:lpstr>
      <vt:lpstr>Dialogue. Making a donation.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</dc:creator>
  <cp:lastModifiedBy>Вера</cp:lastModifiedBy>
  <cp:revision>8</cp:revision>
  <dcterms:created xsi:type="dcterms:W3CDTF">2017-01-19T15:34:12Z</dcterms:created>
  <dcterms:modified xsi:type="dcterms:W3CDTF">2017-01-19T17:37:21Z</dcterms:modified>
</cp:coreProperties>
</file>