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86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7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591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07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66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866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037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499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471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20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01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5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89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65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70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98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29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26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68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1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55679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ENGLISH-SPEAKING COUNTRIES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3933056"/>
            <a:ext cx="39346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 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 2 p.35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ex.4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Кларк Ирина Борисовна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1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Fcy;&amp;acy;&amp;jcy;&amp;lcy;:Flag of Mexico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967335"/>
            <a:ext cx="45005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Mexico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Fcy;&amp;acy;&amp;jcy;&amp;lcy;:Flag of Russia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31757" y="2967335"/>
            <a:ext cx="14887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Russia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Fcy;&amp;lcy;&amp;acy;&amp;gcy; &amp;Kcy;&amp;icy;&amp;tcy;&amp;acy;&amp;jcy;&amp;scy;&amp;kcy;&amp;ocy;&amp;jcy; &amp;Ncy;&amp;acy;&amp;rcy;&amp;ocy;&amp;dcy;&amp;ncy;&amp;ocy;&amp;jcy; &amp;Rcy;&amp;iecy;&amp;scy;&amp;pcy;&amp;ucy;&amp;bcy;&amp;lcy;&amp;icy;&amp;k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4000504"/>
            <a:ext cx="4514701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China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Fcy;&amp;acy;&amp;jcy;&amp;lcy;:Flag of Norway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86121" y="2967335"/>
            <a:ext cx="17260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Norway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ile:Flag of Sweden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30876" y="2967335"/>
            <a:ext cx="16853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Sweden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Fcy;&amp;acy;&amp;jcy;&amp;lcy;:Flag of the Netherlands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967335"/>
            <a:ext cx="778674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Netherlands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Fcy;&amp;acy;&amp;jcy;&amp;lcy;:Flag of Bulgaria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13404" y="2967335"/>
            <a:ext cx="18533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Bulgaria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Fcy;&amp;acy;&amp;jcy;&amp;lcy;:Flag of France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79943" y="2967335"/>
            <a:ext cx="15272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France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Fcy;&amp;acy;&amp;jcy;&amp;lcy;:Flag of the United States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04556" y="2967335"/>
            <a:ext cx="19829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USA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Fcy;&amp;acy;&amp;jcy;&amp;lcy;:Flag of Canada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16519" y="2967335"/>
            <a:ext cx="16706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Canada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lag of Portugal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07336" y="785794"/>
            <a:ext cx="54508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Portugal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&amp;Fcy;&amp;acy;&amp;jcy;&amp;lcy;:Flag of India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967335"/>
            <a:ext cx="32711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India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&amp;Fcy;&amp;acy;&amp;jcy;&amp;lcy;:Flag of Egypt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74630" y="2967335"/>
            <a:ext cx="1565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Egypt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Fcy;&amp;acy;&amp;jcy;&amp;lcy;:Flag of Germany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7394" y="2967335"/>
            <a:ext cx="2163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Germany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Fcy;&amp;acy;&amp;jcy;&amp;lcy;:Flag of Denmark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5" y="2708920"/>
            <a:ext cx="52525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Denmark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&amp;Fcy;&amp;acy;&amp;jcy;&amp;lcy;:Flag of Switzerland (Pantone)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2636913"/>
            <a:ext cx="7834865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Switzerland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&amp;Fcy;&amp;acy;&amp;jcy;&amp;lcy;:Flag of Turkey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1915" y="2967335"/>
            <a:ext cx="1573188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Turkey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&amp;Fcy;&amp;acy;&amp;jcy;&amp;lcy;:Flag of Brazil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4332" y="2967335"/>
            <a:ext cx="1516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Brazil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&amp;Fcy;&amp;acy;&amp;jcy;&amp;lcy;:Flag of Armenia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45410" y="2967335"/>
            <a:ext cx="1877565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Armenia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&amp;Fcy;&amp;acy;&amp;jcy;&amp;lcy;:Flag of Georgia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2857496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Georgia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&amp;Fcy;&amp;acy;&amp;jcy;&amp;lcy;:Flag of Georgia (U.S. state)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2780928"/>
            <a:ext cx="530678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Georgia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lag of Belgium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07336" y="500042"/>
            <a:ext cx="51650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Belguim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Fcy;&amp;acy;&amp;jcy;&amp;lcy;:Flag of Greece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77634" y="2967335"/>
            <a:ext cx="1723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Greece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&amp;Fcy;&amp;acy;&amp;jcy;&amp;lcy;:Civil Ensign of Hungary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75263" y="2967335"/>
            <a:ext cx="2132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Hungary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&amp;Fcy;&amp;acy;&amp;jcy;&amp;lcy;:Flag of Italy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4" y="2852936"/>
            <a:ext cx="30745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Italy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lag of Japan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2996952"/>
            <a:ext cx="28803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Japan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Fcy;&amp;acy;&amp;jcy;&amp;lcy;:Flag of Finland (state)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43372" y="1000108"/>
            <a:ext cx="450059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Finland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Fcy;&amp;acy;&amp;jcy;&amp;lcy;:State Flag of Poland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1" y="1928802"/>
            <a:ext cx="37862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Poland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Fcy;&amp;acy;&amp;jcy;&amp;lcy;:Flag of Spain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19876" y="357166"/>
            <a:ext cx="332369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Spain</a:t>
            </a:r>
            <a:endParaRPr lang="ru-RU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Fcy;&amp;acy;&amp;jcy;&amp;lcy;:Flag of the United Kingdom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2636912"/>
            <a:ext cx="554461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 he UK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Fcy;&amp;acy;&amp;jcy;&amp;lcy;:Flag of New Zealand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786190"/>
            <a:ext cx="78581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New Zealand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124</TotalTime>
  <Words>55</Words>
  <Application>Microsoft Office PowerPoint</Application>
  <PresentationFormat>Экран (4:3)</PresentationFormat>
  <Paragraphs>37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22</cp:revision>
  <dcterms:modified xsi:type="dcterms:W3CDTF">2017-05-18T00:19:19Z</dcterms:modified>
</cp:coreProperties>
</file>