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8" r:id="rId3"/>
    <p:sldId id="261" r:id="rId4"/>
    <p:sldId id="264" r:id="rId5"/>
    <p:sldId id="259" r:id="rId6"/>
    <p:sldId id="266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DCE6F2"/>
    <a:srgbClr val="505368"/>
    <a:srgbClr val="705C48"/>
    <a:srgbClr val="9F3619"/>
    <a:srgbClr val="AA280E"/>
    <a:srgbClr val="A83F10"/>
    <a:srgbClr val="FFAD09"/>
    <a:srgbClr val="FCCE0C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6" autoAdjust="0"/>
    <p:restoredTop sz="94660"/>
  </p:normalViewPr>
  <p:slideViewPr>
    <p:cSldViewPr>
      <p:cViewPr>
        <p:scale>
          <a:sx n="65" d="100"/>
          <a:sy n="65" d="100"/>
        </p:scale>
        <p:origin x="-96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893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624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183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521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490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135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301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820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452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967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159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13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470025"/>
          </a:xfrm>
          <a:prstGeom prst="flowChartTerminator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 Красивой речи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16832"/>
            <a:ext cx="6400800" cy="17526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spc="0" dirty="0" smtClean="0"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Развлекательный центр</a:t>
            </a:r>
            <a:endParaRPr lang="ru-RU" sz="5400" spc="0" dirty="0"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http://sputnik-n.ru/exogens.ruen.db/photogallery/1242647511.jpg"/>
          <p:cNvPicPr/>
          <p:nvPr/>
        </p:nvPicPr>
        <p:blipFill>
          <a:blip r:embed="rId2" cstate="print"/>
          <a:srcRect r="13296" b="7765"/>
          <a:stretch>
            <a:fillRect/>
          </a:stretch>
        </p:blipFill>
        <p:spPr bwMode="auto">
          <a:xfrm>
            <a:off x="0" y="3645024"/>
            <a:ext cx="3415622" cy="2980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cs306814.userapi.com/v306814661/19da/DnCtLBTZiUM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140968"/>
            <a:ext cx="2592288" cy="33778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876676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«Составь слово»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869160"/>
            <a:ext cx="4546848" cy="12570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Рисунок 9" descr="D:\Ксюша\инет\Развивающие книги\НАГЛЯДНО - ДИДАКТИЧЕСКИЕ ПОСОБИЯ\Наглядно-Дидактическое пособие МОЗАЙКА-СИНТЕЗ\Дидактическое пособие В ДЕРЕВНЕ\img137.jpg"/>
          <p:cNvPicPr/>
          <p:nvPr/>
        </p:nvPicPr>
        <p:blipFill>
          <a:blip r:embed="rId2" cstate="print"/>
          <a:srcRect l="44916" t="51100" r="7285" b="6094"/>
          <a:stretch>
            <a:fillRect/>
          </a:stretch>
        </p:blipFill>
        <p:spPr bwMode="auto">
          <a:xfrm>
            <a:off x="539552" y="1916832"/>
            <a:ext cx="1296144" cy="1512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новый-18и"/>
          <p:cNvPicPr/>
          <p:nvPr/>
        </p:nvPicPr>
        <p:blipFill>
          <a:blip r:embed="rId3" cstate="print"/>
          <a:srcRect l="2545" t="60896" r="1989" b="3877"/>
          <a:stretch>
            <a:fillRect/>
          </a:stretch>
        </p:blipFill>
        <p:spPr bwMode="auto">
          <a:xfrm>
            <a:off x="2267744" y="1916832"/>
            <a:ext cx="12961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MCAN00437_0000[1]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060848"/>
            <a:ext cx="1512168" cy="1302859"/>
          </a:xfrm>
          <a:prstGeom prst="rect">
            <a:avLst/>
          </a:prstGeom>
          <a:noFill/>
        </p:spPr>
      </p:pic>
      <p:pic>
        <p:nvPicPr>
          <p:cNvPr id="13" name="Рисунок 12" descr="новый-18и"/>
          <p:cNvPicPr/>
          <p:nvPr/>
        </p:nvPicPr>
        <p:blipFill>
          <a:blip r:embed="rId3" cstate="print"/>
          <a:srcRect l="2545" t="60896" r="1989" b="3877"/>
          <a:stretch>
            <a:fillRect/>
          </a:stretch>
        </p:blipFill>
        <p:spPr bwMode="auto">
          <a:xfrm>
            <a:off x="5580112" y="1916832"/>
            <a:ext cx="12961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4"/>
          <p:cNvPicPr/>
          <p:nvPr/>
        </p:nvPicPr>
        <p:blipFill>
          <a:blip r:embed="rId5" cstate="print">
            <a:lum contrast="10000"/>
          </a:blip>
          <a:srcRect l="2405" r="3028"/>
          <a:stretch>
            <a:fillRect/>
          </a:stretch>
        </p:blipFill>
        <p:spPr bwMode="auto">
          <a:xfrm>
            <a:off x="7308304" y="1916832"/>
            <a:ext cx="1152128" cy="1512168"/>
          </a:xfrm>
          <a:prstGeom prst="rect">
            <a:avLst/>
          </a:prstGeom>
          <a:noFill/>
        </p:spPr>
      </p:pic>
      <p:pic>
        <p:nvPicPr>
          <p:cNvPr id="5122" name="Picture 2" descr="http://s2.afisha.net/MediaStorage/2c929b000936427c982523a23d2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221088"/>
            <a:ext cx="3240167" cy="2158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Игра: «Игра со звуками»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771800" y="4221088"/>
          <a:ext cx="3579495" cy="1073785"/>
        </p:xfrm>
        <a:graphic>
          <a:graphicData uri="http://schemas.openxmlformats.org/drawingml/2006/table">
            <a:tbl>
              <a:tblPr/>
              <a:tblGrid>
                <a:gridCol w="1148715"/>
                <a:gridCol w="1170305"/>
                <a:gridCol w="1260475"/>
              </a:tblGrid>
              <a:tr h="1073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059832" y="5517232"/>
            <a:ext cx="504056" cy="7326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Д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283968" y="5517232"/>
            <a:ext cx="504056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5508104" y="5517232"/>
            <a:ext cx="478879" cy="7159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Arial" pitchFamily="34" charset="0"/>
              </a:rPr>
              <a:t>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tvoydom.kiev.ua/sites/default/files/ckimages/images/11-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84783"/>
            <a:ext cx="3528392" cy="2352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 animBg="1"/>
      <p:bldP spid="10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 «Расколдуй слово»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51304" cy="4853136"/>
          </a:xfrm>
        </p:spPr>
        <p:txBody>
          <a:bodyPr/>
          <a:lstStyle/>
          <a:p>
            <a:pPr marL="514350" indent="-514350">
              <a:buNone/>
            </a:pPr>
            <a:endParaRPr lang="ru-RU" b="1" dirty="0" smtClean="0"/>
          </a:p>
          <a:p>
            <a:pPr marL="2686050" lvl="5" indent="-514350">
              <a:buNone/>
            </a:pPr>
            <a:r>
              <a:rPr lang="ru-RU" sz="6000" b="1" dirty="0" smtClean="0"/>
              <a:t>3   </a:t>
            </a:r>
            <a:r>
              <a:rPr lang="ru-RU" sz="6000" b="1" dirty="0" smtClean="0"/>
              <a:t>1   2   4</a:t>
            </a:r>
          </a:p>
          <a:p>
            <a:pPr marL="2686050" lvl="5" indent="-514350">
              <a:buNone/>
            </a:pPr>
            <a:r>
              <a:rPr lang="ru-RU" sz="6000" b="1" dirty="0" smtClean="0"/>
              <a:t>С</a:t>
            </a:r>
            <a:r>
              <a:rPr lang="ru-RU" sz="6000" b="1" dirty="0" smtClean="0"/>
              <a:t>   </a:t>
            </a:r>
            <a:r>
              <a:rPr lang="ru-RU" sz="6000" b="1" dirty="0" smtClean="0"/>
              <a:t>М</a:t>
            </a:r>
            <a:r>
              <a:rPr lang="ru-RU" sz="6000" b="1" dirty="0" smtClean="0"/>
              <a:t>  О  </a:t>
            </a:r>
            <a:r>
              <a:rPr lang="ru-RU" sz="6000" b="1" dirty="0" smtClean="0"/>
              <a:t>Т</a:t>
            </a:r>
            <a:endParaRPr lang="ru-RU" sz="6000" b="1" dirty="0" smtClean="0"/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6146" name="Picture 2" descr="http://upload.wikimedia.org/wikipedia/commons/thumb/4/4f/Mainz-Theodor-Heuss-Bruecke-2005-05-16a.jpg/250px-Mainz-Theodor-Heuss-Bruecke-2005-05-1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293096"/>
            <a:ext cx="2741290" cy="2061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27821998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&amp;Pcy;&amp;rcy;&amp;icy;&amp;scy;&amp;ocy;&amp;iecy;&amp;dcy;&amp;icy;&amp;ncy;&amp;iocy;&amp;ncy;&amp;ncy;&amp;ocy;&amp;iecy; &amp;icy;&amp;zcy;&amp;ocy;&amp;bcy;&amp;rcy;&amp;acy;&amp;zhcy;&amp;iecy;&amp;ncy;&amp;icy;&amp;ie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00808"/>
            <a:ext cx="4608512" cy="1800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2" name="Picture 2" descr="http://elekcii.org/blog_ua/wp-content/uploads/2010/04/ecolo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293096"/>
            <a:ext cx="2880320" cy="180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250629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 молодцы!</a:t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Счастливого пути!</a:t>
            </a:r>
            <a:b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5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 descr="http://data12.gallery.ru/albums/gallery/181644--35065960-m750x740-u22f4d.jpg"/>
          <p:cNvPicPr>
            <a:picLocks noChangeAspect="1" noChangeArrowheads="1"/>
          </p:cNvPicPr>
          <p:nvPr/>
        </p:nvPicPr>
        <p:blipFill>
          <a:blip r:embed="rId2" cstate="print"/>
          <a:srcRect b="15610"/>
          <a:stretch>
            <a:fillRect/>
          </a:stretch>
        </p:blipFill>
        <p:spPr bwMode="auto">
          <a:xfrm>
            <a:off x="971600" y="2132856"/>
            <a:ext cx="7128792" cy="4048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S10264833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E9F9D90-74DA-475E-A019-338719326C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TS102648338</Template>
  <TotalTime>294</TotalTime>
  <Words>32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TS102648338</vt:lpstr>
      <vt:lpstr>Город Красивой речи</vt:lpstr>
      <vt:lpstr>«Составь слово»</vt:lpstr>
      <vt:lpstr>Игра: «Игра со звуками»</vt:lpstr>
      <vt:lpstr>Игра «Расколдуй слово»</vt:lpstr>
      <vt:lpstr>Слайд 5</vt:lpstr>
      <vt:lpstr> Вы молодцы! Счастливого пути! </vt:lpstr>
    </vt:vector>
  </TitlesOfParts>
  <Company>USN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Красивой речи</dc:title>
  <dc:creator>c400</dc:creator>
  <cp:lastModifiedBy>c400</cp:lastModifiedBy>
  <cp:revision>31</cp:revision>
  <dcterms:created xsi:type="dcterms:W3CDTF">2013-02-20T16:40:07Z</dcterms:created>
  <dcterms:modified xsi:type="dcterms:W3CDTF">2013-02-25T15:54:49Z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TC026483389991</vt:lpwstr>
  </property>
</Properties>
</file>