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432EFEF-C52A-44A3-97E3-2F98F1BDD3A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9D75E07-6EA7-4FAA-AF30-9C63258E90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ИТАЛИЯ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выполнила Каковкина Марианна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0"/>
            <a:ext cx="3528392" cy="2276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42" y="4149080"/>
            <a:ext cx="3970071" cy="20875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28" y="980728"/>
            <a:ext cx="3942185" cy="221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72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836712"/>
            <a:ext cx="3680857" cy="583264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Римский Колизей. Одна из визитных карточек страны, входит в число самых известных достопримечательностей Италии. Его по праву называют одним из лучших мест для посещения, и именно с него нередко туристы начинают знакомство со страной. Как только ни называют Колизей: и типичным амфитеатром, и техническим чудом древности, и ярчайшим воплощением великолепия и одновременно жестокости римской цивилизации. В разных городах мира это уникальное сооружение было многократно продублировано, но каждый путешественник жаждет увидеть именно оригинал – тот, что находится в Риме.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3691048" cy="24799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39274"/>
            <a:ext cx="4104456" cy="275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8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836712"/>
            <a:ext cx="5112568" cy="554461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Долина Храмов в Агридженто. Сицилия – один из двух крупнейших островов страны, известный своими пляжами и, увы, как родина местной мафии «коза ностра». Оказавшись здесь, вы познакомитесь с одной из самых впечатляющих его достопримечательностей – Долиной Храмов в городе Агридженто, который в древности назывался Акрагас (или Агригентум). В результате проведенных здесь раскопок взору предстали фрагменты неплохо сохранившихся античных храмов. Руины культовых сооружений в этой обширной долине представляют каждые свою эпоху, начиная с V тысячелетия до н.э.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86" y="1196750"/>
            <a:ext cx="304800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86" y="3645024"/>
            <a:ext cx="30480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6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3"/>
            <a:ext cx="7776864" cy="309634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Национальный парк Чинкве-Терре (Parco nazionale delle Cinque Terre). В его состав входят небольшие поселения в провинции Специя области Лигурия, на побережье Генуэзского залива, а также рукотворные террасы. Исторические памятники, находящиеся здесь, датируются в основном периодом Средневековья. Но есть и такие, что относятся к периоду Римской империи. Культурное наследие национального парка Чинкве-Терре в 1997 году включено ЮНЕСКО в список объектов истории, культуры и архитектуры, охраняемых на мировом уровне.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17032"/>
            <a:ext cx="3707904" cy="2471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17032"/>
            <a:ext cx="3717031" cy="247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72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4032563" cy="521194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Пещерный город Сасси ди Матера (Sassi di Matera). Есть на юге Италии, в области Базиликата городок Матера. А Сасси ди Матера (sassi переводится как «камни») – это его древнейшая часть, скальное поселение. Оно представляет собой обычные пещеры, расположенные друг над другом на манер этажей. Одновременно пещерный город – это настоящий лабиринт, где множество различных ходов и пещер скрывают в своих глубинах реликвии античности.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37418"/>
            <a:ext cx="3384376" cy="2273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500" y="3573016"/>
            <a:ext cx="3432212" cy="23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2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2513309"/>
            <a:ext cx="6777037" cy="3129956"/>
          </a:xfrm>
        </p:spPr>
      </p:pic>
    </p:spTree>
    <p:extLst>
      <p:ext uri="{BB962C8B-B14F-4D97-AF65-F5344CB8AC3E}">
        <p14:creationId xmlns:p14="http://schemas.microsoft.com/office/powerpoint/2010/main" val="2739449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2678"/>
            <a:ext cx="5040560" cy="5616624"/>
          </a:xfrm>
        </p:spPr>
        <p:txBody>
          <a:bodyPr>
            <a:normAutofit/>
          </a:bodyPr>
          <a:lstStyle/>
          <a:p>
            <a:r>
              <a:rPr lang="ru-RU" dirty="0"/>
              <a:t>Италия – удивительная страна, в которой переплелись история и современность, различные эпохи и богатое культурное наследие, традиции и самобытность. Памятники старины времен Рима, очаровывающая романтика Венеции, холмистая панорама Тосканы, южные склоны Альп, чудесная природа, солнце, море, воздух – всё это Италия!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49753"/>
            <a:ext cx="30480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81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3652993"/>
          </a:xfrm>
        </p:spPr>
        <p:txBody>
          <a:bodyPr>
            <a:normAutofit/>
          </a:bodyPr>
          <a:lstStyle/>
          <a:p>
            <a:r>
              <a:rPr lang="ru-RU" dirty="0"/>
              <a:t> Имеющая уникальное географическое расположение в центральной части Средиземноморья, она стала колыбелью европейской цивилизации. Здесь, на Апеннинах, зародилась древняя Римская империя, давшая миру знаменитых ученых, талантливых художников и самое большое число достопримечательностей, составивших золотой фонд Всемирного наследия ЮНЕСКО.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49079"/>
            <a:ext cx="3245870" cy="22733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87403"/>
            <a:ext cx="2986087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10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2400" y="836712"/>
            <a:ext cx="4833101" cy="5760640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/>
              <a:t>Природа</a:t>
            </a:r>
          </a:p>
          <a:p>
            <a:endParaRPr lang="ru-RU" sz="2900" dirty="0"/>
          </a:p>
          <a:p>
            <a:r>
              <a:rPr lang="ru-RU" sz="2900" dirty="0"/>
              <a:t>Итальянская Республика занимает Апеннинский полуостров, имеющий знакомую всем по урокам географии форму сапога, небольшую часть Балкан, Падано-Венецианскую равнину, острова Сицилия и Сардиния, ряд небольших островов, а также южные склоны Альпийских гор. Территория страны – 309 547 кв. км. По этому показателю Италия находится на 11-м месте в Европе, а в мире на 71-м. Однако, несмотря на компактность, ее можно назвать одной из самых живописных стран в мире. Роскошь, красота и разнообразие – таких эпитетов достойна природа Италии. Здесь произрастает множество вечнозеленых растений, и всё благодаря мягкому субтропическому климату, свойственному этой части Средиземного моря.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3312368" cy="22254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87" y="3573016"/>
            <a:ext cx="3262349" cy="21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816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212976"/>
            <a:ext cx="7560840" cy="322094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Природный ландшафт на севере Италии определяют Альпы, где берут свое начало ручьи, сливающиеся в реки, которые, в свою очередь, образуют систему водных артерий Паданской равнины. Наиболее крупные водные артерии страны – реки По, Тибр, Арно, Адидже, Адда, Тичино и ряд других. Горные массивы перерезают долины, луга и перевалы. Тут находится множество горных озер, красивых настолько, будто сошли с картин художников-пейзажистов. Назовем самые крупные из них: Комо, Гарда, Лаго-Маджор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3372543" cy="22448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9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4968552" cy="6768752"/>
          </a:xfrm>
        </p:spPr>
        <p:txBody>
          <a:bodyPr>
            <a:noAutofit/>
          </a:bodyPr>
          <a:lstStyle/>
          <a:p>
            <a:r>
              <a:rPr lang="ru-RU" sz="1600" dirty="0"/>
              <a:t>Живописные холмы, с кипарисовыми и оливковыми рощами, цветущими садами и виноградниками, определяют ландшафт центральной части республики. А вот южные регионы более разнообразны по своей природе и отличаются определенной контрастностью. Италия омывается пятью морями – Средиземным, Лигурийским, Тирренским, Ионическим и Адриатическим. Вдоль побережья доминирует пышная растительность, а в глубине «итальянского сапога», где почвы более засушливы и менее плодородны и есть горы, такого буйства флоры не наблюдается. Побережье Апеннинского полуострова и острова Сицилия часто называют «царством растений». Здесь произрастают «культурные» олива, инжир, цитрусовые, миндаль, лавр, гранат. Из дикорастущих назовем следующие: пальмы, альпийские сосны, агавы, вечнозеленые каменный и пробковый дубы и др.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94656"/>
            <a:ext cx="2854965" cy="1900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637" y="3140968"/>
            <a:ext cx="2903307" cy="217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9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4968552" cy="54726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равнины в Италии приходится не больше 1/3 территории, а значит гор здесь действительно много. Помимо Альп также имеются Апеннинские горы, которые можно назвать "хребтом страны". Горные массивы популярны среди профессиональных альпинистов и увлекающихся скалолазанием туристов. Особенный интерес вызывают вулканы. Многие до сих пор являются действующими, хотя особенной активности не проявляют, а именно: хорошо известные Везувий и Этна, Стромболи. Вулканы дают о себе знать подземными толчками. Высокая сейсмическая активность характерна в целом для всей Италии.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52736"/>
            <a:ext cx="3048000" cy="2114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56992"/>
            <a:ext cx="2016224" cy="30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06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501008"/>
            <a:ext cx="8280919" cy="316835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Климат и погода</a:t>
            </a:r>
          </a:p>
          <a:p>
            <a:endParaRPr lang="ru-RU" dirty="0"/>
          </a:p>
          <a:p>
            <a:r>
              <a:rPr lang="ru-RU" dirty="0"/>
              <a:t>Климатические условия в Италии отличаются значительной пестротой. Определяющими для их показателей являются два ключевых фактора: первый – вытянутость территории страны по географической долготе, второй – региональный (то есть в каждой провинции, по сути, своя погода). На горных вершинах, например, итальянский климат легко спутать с настоящим арктическим. Морские же побережья на юге страны отличаются явственно субтропическими погодными условиями. Однако если говорить в целом, для Италии характерна ясная и теплая погода летом (средняя температура 23° со значком плюс) и мягкая теплая зима (в январе здесь тоже плюсовые температуры).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48" y="967010"/>
            <a:ext cx="304800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336" y="996889"/>
            <a:ext cx="3262349" cy="21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4752528" cy="580526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Лето на Апеннинах – благословенная пора. Погода солнечная, и хотя нередки ветры, они не сильные и не холодные. Значительное влияние на местную погоду оказывают окружающие страну моря. Интересный факт: в каком уголке Италии ни окажись, даже самом отдаленном, расстояние до морского побережья не превысит 250 км. Морские границы обширны: длина береговой линии составляет 4 996 км. Поскольку на побережьях наилучшие климатические условия весь год, то здесь сосредоточены самые популярные курорты. На сухопутные кордоны (Италия граничит с Францией, Швейцарией, Австрией, Словенией, Ватиканом и Сан-Марино) приходится в общей сложности лишь 1932,2 км.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80728"/>
            <a:ext cx="2792025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83" y="3818688"/>
            <a:ext cx="3008049" cy="227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21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</TotalTime>
  <Words>1077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ИТАЛИЯ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ИТАЛИЯ</dc:title>
  <dc:creator>Vika</dc:creator>
  <cp:lastModifiedBy>Vika</cp:lastModifiedBy>
  <cp:revision>4</cp:revision>
  <dcterms:created xsi:type="dcterms:W3CDTF">2017-05-17T14:27:20Z</dcterms:created>
  <dcterms:modified xsi:type="dcterms:W3CDTF">2017-05-17T15:06:14Z</dcterms:modified>
</cp:coreProperties>
</file>